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9" r:id="rId2"/>
  </p:sldIdLst>
  <p:sldSz cx="15074900" cy="20104100"/>
  <p:notesSz cx="15074900" cy="201041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1F42"/>
    <a:srgbClr val="000077"/>
    <a:srgbClr val="000000"/>
    <a:srgbClr val="EDEDED"/>
    <a:srgbClr val="BAD1ED"/>
    <a:srgbClr val="007F46"/>
    <a:srgbClr val="9CF86C"/>
    <a:srgbClr val="007D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1" d="100"/>
          <a:sy n="31" d="100"/>
        </p:scale>
        <p:origin x="2362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6532563" cy="1008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8539163" y="0"/>
            <a:ext cx="6532562" cy="1008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E7AFD6-6869-4050-B7AC-6F75529272A7}" type="datetimeFigureOut">
              <a:rPr lang="pt-BR" smtClean="0"/>
              <a:t>13/11/2024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994275" y="2513013"/>
            <a:ext cx="5086350" cy="6784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1508125" y="9675813"/>
            <a:ext cx="12058650" cy="79152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19096038"/>
            <a:ext cx="6532563" cy="10080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8539163" y="19096038"/>
            <a:ext cx="6532562" cy="10080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8CF1E8-C5DC-4C08-A224-CE934A2983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6104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jpe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microsoft.com/office/2007/relationships/hdphoto" Target="../media/hdphoto3.wdp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B7F91309-00EA-338D-9A28-168ABD310A33}"/>
              </a:ext>
            </a:extLst>
          </p:cNvPr>
          <p:cNvSpPr/>
          <p:nvPr userDrawn="1"/>
        </p:nvSpPr>
        <p:spPr>
          <a:xfrm>
            <a:off x="0" y="18818187"/>
            <a:ext cx="15074900" cy="12859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54BAD2B4-582F-406A-7EAD-7753A182772F}"/>
              </a:ext>
            </a:extLst>
          </p:cNvPr>
          <p:cNvSpPr/>
          <p:nvPr userDrawn="1"/>
        </p:nvSpPr>
        <p:spPr>
          <a:xfrm>
            <a:off x="0" y="0"/>
            <a:ext cx="15074900" cy="29920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D8A94C52-4A23-6CB3-BA88-E1A7DE022B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18187"/>
            <a:ext cx="4172073" cy="1285913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3D3A49E8-E3FE-BACA-F5A8-C286B9F37A9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5" t="24936" r="51184" b="40239"/>
          <a:stretch/>
        </p:blipFill>
        <p:spPr bwMode="auto">
          <a:xfrm>
            <a:off x="10473408" y="18818187"/>
            <a:ext cx="4601492" cy="128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ject 12">
            <a:extLst>
              <a:ext uri="{FF2B5EF4-FFF2-40B4-BE49-F238E27FC236}">
                <a16:creationId xmlns:a16="http://schemas.microsoft.com/office/drawing/2014/main" id="{9E145385-B2D1-83AE-B418-9704E42F7561}"/>
              </a:ext>
            </a:extLst>
          </p:cNvPr>
          <p:cNvSpPr/>
          <p:nvPr userDrawn="1"/>
        </p:nvSpPr>
        <p:spPr>
          <a:xfrm>
            <a:off x="7527938" y="2992079"/>
            <a:ext cx="18000" cy="15826108"/>
          </a:xfrm>
          <a:custGeom>
            <a:avLst/>
            <a:gdLst/>
            <a:ahLst/>
            <a:cxnLst/>
            <a:rect l="l" t="t" r="r" b="b"/>
            <a:pathLst>
              <a:path w="17779" h="16389985">
                <a:moveTo>
                  <a:pt x="17665" y="0"/>
                </a:moveTo>
                <a:lnTo>
                  <a:pt x="0" y="0"/>
                </a:lnTo>
                <a:lnTo>
                  <a:pt x="0" y="16389376"/>
                </a:lnTo>
                <a:lnTo>
                  <a:pt x="17665" y="16389376"/>
                </a:lnTo>
                <a:lnTo>
                  <a:pt x="1766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2">
            <a:extLst>
              <a:ext uri="{FF2B5EF4-FFF2-40B4-BE49-F238E27FC236}">
                <a16:creationId xmlns:a16="http://schemas.microsoft.com/office/drawing/2014/main" id="{1B2A56D6-856E-FAC1-B9B1-3B75D84E0A6E}"/>
              </a:ext>
            </a:extLst>
          </p:cNvPr>
          <p:cNvSpPr/>
          <p:nvPr userDrawn="1"/>
        </p:nvSpPr>
        <p:spPr>
          <a:xfrm>
            <a:off x="-6350" y="18809016"/>
            <a:ext cx="15192000" cy="18000"/>
          </a:xfrm>
          <a:custGeom>
            <a:avLst/>
            <a:gdLst/>
            <a:ahLst/>
            <a:cxnLst/>
            <a:rect l="l" t="t" r="r" b="b"/>
            <a:pathLst>
              <a:path w="17779" h="16389985">
                <a:moveTo>
                  <a:pt x="17665" y="0"/>
                </a:moveTo>
                <a:lnTo>
                  <a:pt x="0" y="0"/>
                </a:lnTo>
                <a:lnTo>
                  <a:pt x="0" y="16389376"/>
                </a:lnTo>
                <a:lnTo>
                  <a:pt x="17665" y="16389376"/>
                </a:lnTo>
                <a:lnTo>
                  <a:pt x="1766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4AB52428-9296-31E8-B79A-D489C63A82E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rcRect l="-7798" t="-12452" r="-7798" b="-12452"/>
          <a:stretch/>
        </p:blipFill>
        <p:spPr>
          <a:xfrm>
            <a:off x="0" y="472073"/>
            <a:ext cx="4172073" cy="1934147"/>
          </a:xfrm>
          <a:prstGeom prst="rect">
            <a:avLst/>
          </a:prstGeom>
          <a:noFill/>
        </p:spPr>
      </p:pic>
      <p:sp>
        <p:nvSpPr>
          <p:cNvPr id="3" name="object 12">
            <a:extLst>
              <a:ext uri="{FF2B5EF4-FFF2-40B4-BE49-F238E27FC236}">
                <a16:creationId xmlns:a16="http://schemas.microsoft.com/office/drawing/2014/main" id="{D426B77D-542B-10BF-6D32-6D1C7C1FD19C}"/>
              </a:ext>
            </a:extLst>
          </p:cNvPr>
          <p:cNvSpPr/>
          <p:nvPr userDrawn="1"/>
        </p:nvSpPr>
        <p:spPr>
          <a:xfrm>
            <a:off x="-6350" y="2992250"/>
            <a:ext cx="15192000" cy="18000"/>
          </a:xfrm>
          <a:custGeom>
            <a:avLst/>
            <a:gdLst/>
            <a:ahLst/>
            <a:cxnLst/>
            <a:rect l="l" t="t" r="r" b="b"/>
            <a:pathLst>
              <a:path w="17779" h="16389985">
                <a:moveTo>
                  <a:pt x="17665" y="0"/>
                </a:moveTo>
                <a:lnTo>
                  <a:pt x="0" y="0"/>
                </a:lnTo>
                <a:lnTo>
                  <a:pt x="0" y="16389376"/>
                </a:lnTo>
                <a:lnTo>
                  <a:pt x="17665" y="16389376"/>
                </a:lnTo>
                <a:lnTo>
                  <a:pt x="1766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Google Shape;71;p1">
            <a:extLst>
              <a:ext uri="{FF2B5EF4-FFF2-40B4-BE49-F238E27FC236}">
                <a16:creationId xmlns:a16="http://schemas.microsoft.com/office/drawing/2014/main" id="{5B86F7CF-A175-A678-769C-49B6B3D3CA44}"/>
              </a:ext>
            </a:extLst>
          </p:cNvPr>
          <p:cNvPicPr preferRelativeResize="0"/>
          <p:nvPr userDrawn="1"/>
        </p:nvPicPr>
        <p:blipFill rotWithShape="1">
          <a:blip r:embed="rId6">
            <a:alphaModFix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rcRect l="-15036" t="-32666" r="-15998" b="-27227"/>
          <a:stretch/>
        </p:blipFill>
        <p:spPr>
          <a:xfrm>
            <a:off x="6242050" y="18791358"/>
            <a:ext cx="2590800" cy="1285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73;p1">
            <a:extLst>
              <a:ext uri="{FF2B5EF4-FFF2-40B4-BE49-F238E27FC236}">
                <a16:creationId xmlns:a16="http://schemas.microsoft.com/office/drawing/2014/main" id="{FE36B039-99EA-7ED3-0624-978E76E063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alphaModFix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12628050" y="472073"/>
            <a:ext cx="2154555" cy="19341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1" y="13663860"/>
            <a:ext cx="15046960" cy="6129020"/>
          </a:xfrm>
          <a:custGeom>
            <a:avLst/>
            <a:gdLst/>
            <a:ahLst/>
            <a:cxnLst/>
            <a:rect l="l" t="t" r="r" b="b"/>
            <a:pathLst>
              <a:path w="15046960" h="6129019">
                <a:moveTo>
                  <a:pt x="1631" y="0"/>
                </a:moveTo>
                <a:lnTo>
                  <a:pt x="0" y="6128731"/>
                </a:lnTo>
                <a:lnTo>
                  <a:pt x="15046679" y="6124832"/>
                </a:lnTo>
                <a:lnTo>
                  <a:pt x="1631" y="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7" y="98991"/>
            <a:ext cx="15046960" cy="6129020"/>
          </a:xfrm>
          <a:custGeom>
            <a:avLst/>
            <a:gdLst/>
            <a:ahLst/>
            <a:cxnLst/>
            <a:rect l="l" t="t" r="r" b="b"/>
            <a:pathLst>
              <a:path w="15046960" h="6129020">
                <a:moveTo>
                  <a:pt x="15046679" y="0"/>
                </a:moveTo>
                <a:lnTo>
                  <a:pt x="0" y="3900"/>
                </a:lnTo>
                <a:lnTo>
                  <a:pt x="15045048" y="6128732"/>
                </a:lnTo>
                <a:lnTo>
                  <a:pt x="15046679" y="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7548744" y="-22"/>
            <a:ext cx="7529830" cy="5864225"/>
          </a:xfrm>
          <a:custGeom>
            <a:avLst/>
            <a:gdLst/>
            <a:ahLst/>
            <a:cxnLst/>
            <a:rect l="l" t="t" r="r" b="b"/>
            <a:pathLst>
              <a:path w="7529830" h="5864225">
                <a:moveTo>
                  <a:pt x="7529348" y="0"/>
                </a:moveTo>
                <a:lnTo>
                  <a:pt x="0" y="0"/>
                </a:lnTo>
                <a:lnTo>
                  <a:pt x="0" y="2840419"/>
                </a:lnTo>
                <a:lnTo>
                  <a:pt x="7527716" y="5863826"/>
                </a:lnTo>
                <a:lnTo>
                  <a:pt x="7529348" y="0"/>
                </a:lnTo>
                <a:close/>
              </a:path>
            </a:pathLst>
          </a:custGeom>
          <a:solidFill>
            <a:srgbClr val="BAD1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4716" y="13975343"/>
            <a:ext cx="7529830" cy="6129020"/>
          </a:xfrm>
          <a:custGeom>
            <a:avLst/>
            <a:gdLst/>
            <a:ahLst/>
            <a:cxnLst/>
            <a:rect l="l" t="t" r="r" b="b"/>
            <a:pathLst>
              <a:path w="7529830" h="6129019">
                <a:moveTo>
                  <a:pt x="1631" y="0"/>
                </a:moveTo>
                <a:lnTo>
                  <a:pt x="0" y="6128732"/>
                </a:lnTo>
                <a:lnTo>
                  <a:pt x="7529348" y="6128732"/>
                </a:lnTo>
                <a:lnTo>
                  <a:pt x="7529348" y="3062740"/>
                </a:lnTo>
                <a:lnTo>
                  <a:pt x="1631" y="0"/>
                </a:lnTo>
                <a:close/>
              </a:path>
            </a:pathLst>
          </a:custGeom>
          <a:solidFill>
            <a:srgbClr val="BAD1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9" y="-22"/>
            <a:ext cx="15078075" cy="2660650"/>
          </a:xfrm>
          <a:custGeom>
            <a:avLst/>
            <a:gdLst/>
            <a:ahLst/>
            <a:cxnLst/>
            <a:rect l="l" t="t" r="r" b="b"/>
            <a:pathLst>
              <a:path w="15078075" h="2660650">
                <a:moveTo>
                  <a:pt x="15078073" y="0"/>
                </a:moveTo>
                <a:lnTo>
                  <a:pt x="0" y="0"/>
                </a:lnTo>
                <a:lnTo>
                  <a:pt x="0" y="2660512"/>
                </a:lnTo>
                <a:lnTo>
                  <a:pt x="15078073" y="2660512"/>
                </a:lnTo>
                <a:lnTo>
                  <a:pt x="15078073" y="0"/>
                </a:lnTo>
                <a:close/>
              </a:path>
            </a:pathLst>
          </a:custGeom>
          <a:solidFill>
            <a:srgbClr val="007D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3105982" y="2421888"/>
            <a:ext cx="8866505" cy="440055"/>
          </a:xfrm>
          <a:custGeom>
            <a:avLst/>
            <a:gdLst/>
            <a:ahLst/>
            <a:cxnLst/>
            <a:rect l="l" t="t" r="r" b="b"/>
            <a:pathLst>
              <a:path w="8866505" h="440055">
                <a:moveTo>
                  <a:pt x="8698616" y="0"/>
                </a:moveTo>
                <a:lnTo>
                  <a:pt x="167532" y="0"/>
                </a:lnTo>
                <a:lnTo>
                  <a:pt x="123128" y="6011"/>
                </a:lnTo>
                <a:lnTo>
                  <a:pt x="83146" y="22958"/>
                </a:lnTo>
                <a:lnTo>
                  <a:pt x="49212" y="49213"/>
                </a:lnTo>
                <a:lnTo>
                  <a:pt x="22958" y="83146"/>
                </a:lnTo>
                <a:lnTo>
                  <a:pt x="6011" y="123129"/>
                </a:lnTo>
                <a:lnTo>
                  <a:pt x="0" y="167534"/>
                </a:lnTo>
                <a:lnTo>
                  <a:pt x="0" y="272187"/>
                </a:lnTo>
                <a:lnTo>
                  <a:pt x="6011" y="316591"/>
                </a:lnTo>
                <a:lnTo>
                  <a:pt x="22958" y="356575"/>
                </a:lnTo>
                <a:lnTo>
                  <a:pt x="49212" y="390508"/>
                </a:lnTo>
                <a:lnTo>
                  <a:pt x="83146" y="416763"/>
                </a:lnTo>
                <a:lnTo>
                  <a:pt x="123128" y="433710"/>
                </a:lnTo>
                <a:lnTo>
                  <a:pt x="167532" y="439721"/>
                </a:lnTo>
                <a:lnTo>
                  <a:pt x="8698616" y="439721"/>
                </a:lnTo>
                <a:lnTo>
                  <a:pt x="8743019" y="433710"/>
                </a:lnTo>
                <a:lnTo>
                  <a:pt x="8783002" y="416763"/>
                </a:lnTo>
                <a:lnTo>
                  <a:pt x="8816935" y="390508"/>
                </a:lnTo>
                <a:lnTo>
                  <a:pt x="8843190" y="356575"/>
                </a:lnTo>
                <a:lnTo>
                  <a:pt x="8860137" y="316591"/>
                </a:lnTo>
                <a:lnTo>
                  <a:pt x="8866148" y="272187"/>
                </a:lnTo>
                <a:lnTo>
                  <a:pt x="8866148" y="167534"/>
                </a:lnTo>
                <a:lnTo>
                  <a:pt x="8860137" y="123129"/>
                </a:lnTo>
                <a:lnTo>
                  <a:pt x="8843190" y="83146"/>
                </a:lnTo>
                <a:lnTo>
                  <a:pt x="8816935" y="49213"/>
                </a:lnTo>
                <a:lnTo>
                  <a:pt x="8783002" y="22958"/>
                </a:lnTo>
                <a:lnTo>
                  <a:pt x="8743019" y="6011"/>
                </a:lnTo>
                <a:lnTo>
                  <a:pt x="869861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9" y="19585961"/>
            <a:ext cx="15078075" cy="518159"/>
          </a:xfrm>
          <a:custGeom>
            <a:avLst/>
            <a:gdLst/>
            <a:ahLst/>
            <a:cxnLst/>
            <a:rect l="l" t="t" r="r" b="b"/>
            <a:pathLst>
              <a:path w="15078075" h="518159">
                <a:moveTo>
                  <a:pt x="15078073" y="0"/>
                </a:moveTo>
                <a:lnTo>
                  <a:pt x="0" y="0"/>
                </a:lnTo>
                <a:lnTo>
                  <a:pt x="0" y="518114"/>
                </a:lnTo>
                <a:lnTo>
                  <a:pt x="15078073" y="518114"/>
                </a:lnTo>
                <a:lnTo>
                  <a:pt x="15078073" y="0"/>
                </a:lnTo>
                <a:close/>
              </a:path>
            </a:pathLst>
          </a:custGeom>
          <a:solidFill>
            <a:srgbClr val="007D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061" y="13663860"/>
            <a:ext cx="15046960" cy="6129020"/>
          </a:xfrm>
          <a:custGeom>
            <a:avLst/>
            <a:gdLst/>
            <a:ahLst/>
            <a:cxnLst/>
            <a:rect l="l" t="t" r="r" b="b"/>
            <a:pathLst>
              <a:path w="15046960" h="6129019">
                <a:moveTo>
                  <a:pt x="1631" y="0"/>
                </a:moveTo>
                <a:lnTo>
                  <a:pt x="0" y="6128731"/>
                </a:lnTo>
                <a:lnTo>
                  <a:pt x="15046679" y="6124832"/>
                </a:lnTo>
                <a:lnTo>
                  <a:pt x="1631" y="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34290" y="98991"/>
            <a:ext cx="15046960" cy="6129020"/>
          </a:xfrm>
          <a:custGeom>
            <a:avLst/>
            <a:gdLst/>
            <a:ahLst/>
            <a:cxnLst/>
            <a:rect l="l" t="t" r="r" b="b"/>
            <a:pathLst>
              <a:path w="15046960" h="6129020">
                <a:moveTo>
                  <a:pt x="15046679" y="0"/>
                </a:moveTo>
                <a:lnTo>
                  <a:pt x="0" y="3900"/>
                </a:lnTo>
                <a:lnTo>
                  <a:pt x="15045048" y="6128732"/>
                </a:lnTo>
                <a:lnTo>
                  <a:pt x="15046679" y="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7548744" y="-22"/>
            <a:ext cx="7529830" cy="5864225"/>
          </a:xfrm>
          <a:custGeom>
            <a:avLst/>
            <a:gdLst/>
            <a:ahLst/>
            <a:cxnLst/>
            <a:rect l="l" t="t" r="r" b="b"/>
            <a:pathLst>
              <a:path w="7529830" h="5864225">
                <a:moveTo>
                  <a:pt x="7529348" y="0"/>
                </a:moveTo>
                <a:lnTo>
                  <a:pt x="0" y="0"/>
                </a:lnTo>
                <a:lnTo>
                  <a:pt x="0" y="2840419"/>
                </a:lnTo>
                <a:lnTo>
                  <a:pt x="7527716" y="5863826"/>
                </a:lnTo>
                <a:lnTo>
                  <a:pt x="7529348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4716" y="13975343"/>
            <a:ext cx="7529830" cy="6129020"/>
          </a:xfrm>
          <a:custGeom>
            <a:avLst/>
            <a:gdLst/>
            <a:ahLst/>
            <a:cxnLst/>
            <a:rect l="l" t="t" r="r" b="b"/>
            <a:pathLst>
              <a:path w="7529830" h="6129019">
                <a:moveTo>
                  <a:pt x="1631" y="0"/>
                </a:moveTo>
                <a:lnTo>
                  <a:pt x="0" y="6128732"/>
                </a:lnTo>
                <a:lnTo>
                  <a:pt x="7529348" y="6128732"/>
                </a:lnTo>
                <a:lnTo>
                  <a:pt x="7529348" y="3062740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3105982" y="2421888"/>
            <a:ext cx="8866505" cy="440055"/>
          </a:xfrm>
          <a:custGeom>
            <a:avLst/>
            <a:gdLst/>
            <a:ahLst/>
            <a:cxnLst/>
            <a:rect l="l" t="t" r="r" b="b"/>
            <a:pathLst>
              <a:path w="8866505" h="440055">
                <a:moveTo>
                  <a:pt x="8698616" y="0"/>
                </a:moveTo>
                <a:lnTo>
                  <a:pt x="167532" y="0"/>
                </a:lnTo>
                <a:lnTo>
                  <a:pt x="123128" y="6011"/>
                </a:lnTo>
                <a:lnTo>
                  <a:pt x="83146" y="22958"/>
                </a:lnTo>
                <a:lnTo>
                  <a:pt x="49212" y="49213"/>
                </a:lnTo>
                <a:lnTo>
                  <a:pt x="22958" y="83146"/>
                </a:lnTo>
                <a:lnTo>
                  <a:pt x="6011" y="123129"/>
                </a:lnTo>
                <a:lnTo>
                  <a:pt x="0" y="167534"/>
                </a:lnTo>
                <a:lnTo>
                  <a:pt x="0" y="272187"/>
                </a:lnTo>
                <a:lnTo>
                  <a:pt x="6011" y="316591"/>
                </a:lnTo>
                <a:lnTo>
                  <a:pt x="22958" y="356575"/>
                </a:lnTo>
                <a:lnTo>
                  <a:pt x="49212" y="390508"/>
                </a:lnTo>
                <a:lnTo>
                  <a:pt x="83146" y="416763"/>
                </a:lnTo>
                <a:lnTo>
                  <a:pt x="123128" y="433710"/>
                </a:lnTo>
                <a:lnTo>
                  <a:pt x="167532" y="439721"/>
                </a:lnTo>
                <a:lnTo>
                  <a:pt x="8698616" y="439721"/>
                </a:lnTo>
                <a:lnTo>
                  <a:pt x="8743019" y="433710"/>
                </a:lnTo>
                <a:lnTo>
                  <a:pt x="8783002" y="416763"/>
                </a:lnTo>
                <a:lnTo>
                  <a:pt x="8816935" y="390508"/>
                </a:lnTo>
                <a:lnTo>
                  <a:pt x="8843190" y="356575"/>
                </a:lnTo>
                <a:lnTo>
                  <a:pt x="8860137" y="316591"/>
                </a:lnTo>
                <a:lnTo>
                  <a:pt x="8866148" y="272187"/>
                </a:lnTo>
                <a:lnTo>
                  <a:pt x="8866148" y="167534"/>
                </a:lnTo>
                <a:lnTo>
                  <a:pt x="8860137" y="123129"/>
                </a:lnTo>
                <a:lnTo>
                  <a:pt x="8843190" y="83146"/>
                </a:lnTo>
                <a:lnTo>
                  <a:pt x="8816935" y="49213"/>
                </a:lnTo>
                <a:lnTo>
                  <a:pt x="8783002" y="22958"/>
                </a:lnTo>
                <a:lnTo>
                  <a:pt x="8743019" y="6011"/>
                </a:lnTo>
                <a:lnTo>
                  <a:pt x="869861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19" y="19585961"/>
            <a:ext cx="15078075" cy="518159"/>
          </a:xfrm>
          <a:custGeom>
            <a:avLst/>
            <a:gdLst/>
            <a:ahLst/>
            <a:cxnLst/>
            <a:rect l="l" t="t" r="r" b="b"/>
            <a:pathLst>
              <a:path w="15078075" h="518159">
                <a:moveTo>
                  <a:pt x="15078073" y="0"/>
                </a:moveTo>
                <a:lnTo>
                  <a:pt x="0" y="0"/>
                </a:lnTo>
                <a:lnTo>
                  <a:pt x="0" y="518114"/>
                </a:lnTo>
                <a:lnTo>
                  <a:pt x="15078073" y="518114"/>
                </a:lnTo>
                <a:lnTo>
                  <a:pt x="15078073" y="0"/>
                </a:lnTo>
                <a:close/>
              </a:path>
            </a:pathLst>
          </a:custGeom>
          <a:solidFill>
            <a:srgbClr val="007D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54062" y="804164"/>
            <a:ext cx="13573125" cy="32166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54062" y="4623943"/>
            <a:ext cx="13573125" cy="13268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127625" y="18696814"/>
            <a:ext cx="4826000" cy="1005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54062" y="18696814"/>
            <a:ext cx="3468687" cy="1005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858500" y="18696814"/>
            <a:ext cx="3468687" cy="1005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github.com/fchollet/keras" TargetMode="External"/><Relationship Id="rId3" Type="http://schemas.openxmlformats.org/officeDocument/2006/relationships/hyperlink" Target="mailto:secondauthor@usp.br" TargetMode="External"/><Relationship Id="rId7" Type="http://schemas.openxmlformats.org/officeDocument/2006/relationships/image" Target="../media/image7.jpg"/><Relationship Id="rId2" Type="http://schemas.openxmlformats.org/officeDocument/2006/relationships/hyperlink" Target="mailto:firstauthor@usp.br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" Target="slide1.xml"/><Relationship Id="rId5" Type="http://schemas.openxmlformats.org/officeDocument/2006/relationships/image" Target="../media/image6.jpg"/><Relationship Id="rId4" Type="http://schemas.openxmlformats.org/officeDocument/2006/relationships/hyperlink" Target="mailto:thirdauthor@usp.b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2412CDB5-8EA6-5391-2181-194188CDBBB7}"/>
              </a:ext>
            </a:extLst>
          </p:cNvPr>
          <p:cNvSpPr txBox="1"/>
          <p:nvPr/>
        </p:nvSpPr>
        <p:spPr>
          <a:xfrm>
            <a:off x="3956051" y="460193"/>
            <a:ext cx="8387412" cy="1992211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algn="ctr">
              <a:lnSpc>
                <a:spcPts val="3254"/>
              </a:lnSpc>
              <a:spcBef>
                <a:spcPts val="114"/>
              </a:spcBef>
            </a:pPr>
            <a:r>
              <a:rPr lang="pt-BR" sz="3200" b="1" dirty="0">
                <a:solidFill>
                  <a:srgbClr val="000077"/>
                </a:solidFill>
                <a:latin typeface="Arial"/>
                <a:cs typeface="Arial"/>
              </a:rPr>
              <a:t>INSERT HERE YOUR TITLE - INSERT HERE YOUR TITLE - INSERT HERE YOUR TITLE</a:t>
            </a:r>
            <a:endParaRPr sz="3200" dirty="0">
              <a:solidFill>
                <a:srgbClr val="000077"/>
              </a:solidFill>
              <a:latin typeface="Arial"/>
              <a:cs typeface="Arial"/>
            </a:endParaRPr>
          </a:p>
          <a:p>
            <a:pPr algn="ctr">
              <a:lnSpc>
                <a:spcPts val="2720"/>
              </a:lnSpc>
              <a:spcBef>
                <a:spcPts val="275"/>
              </a:spcBef>
            </a:pPr>
            <a:r>
              <a:rPr lang="pt-BR" sz="2300" dirty="0" err="1">
                <a:solidFill>
                  <a:schemeClr val="tx1"/>
                </a:solidFill>
                <a:latin typeface="Arial MT"/>
                <a:cs typeface="Arial MT"/>
              </a:rPr>
              <a:t>First</a:t>
            </a:r>
            <a:r>
              <a:rPr sz="2300" spc="-90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300" spc="-20" dirty="0" err="1">
                <a:solidFill>
                  <a:schemeClr val="tx1"/>
                </a:solidFill>
                <a:latin typeface="Arial MT"/>
                <a:cs typeface="Arial MT"/>
              </a:rPr>
              <a:t>Aut</a:t>
            </a:r>
            <a:r>
              <a:rPr lang="pt-BR" sz="2300" spc="-20" dirty="0">
                <a:solidFill>
                  <a:schemeClr val="tx1"/>
                </a:solidFill>
                <a:latin typeface="Arial MT"/>
                <a:cs typeface="Arial MT"/>
              </a:rPr>
              <a:t>h</a:t>
            </a:r>
            <a:r>
              <a:rPr sz="2300" spc="-20" dirty="0">
                <a:solidFill>
                  <a:schemeClr val="tx1"/>
                </a:solidFill>
                <a:latin typeface="Arial MT"/>
                <a:cs typeface="Arial MT"/>
              </a:rPr>
              <a:t>or,</a:t>
            </a:r>
            <a:r>
              <a:rPr sz="2300" spc="-85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300" dirty="0">
                <a:solidFill>
                  <a:schemeClr val="tx1"/>
                </a:solidFill>
                <a:latin typeface="Arial MT"/>
                <a:cs typeface="Arial MT"/>
              </a:rPr>
              <a:t>Se</a:t>
            </a:r>
            <a:r>
              <a:rPr lang="pt-BR" sz="2300" dirty="0" err="1">
                <a:solidFill>
                  <a:schemeClr val="tx1"/>
                </a:solidFill>
                <a:latin typeface="Arial MT"/>
                <a:cs typeface="Arial MT"/>
              </a:rPr>
              <a:t>cond</a:t>
            </a:r>
            <a:r>
              <a:rPr sz="2300" spc="-85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300" dirty="0" err="1">
                <a:solidFill>
                  <a:schemeClr val="tx1"/>
                </a:solidFill>
                <a:latin typeface="Arial MT"/>
                <a:cs typeface="Arial MT"/>
              </a:rPr>
              <a:t>Aut</a:t>
            </a:r>
            <a:r>
              <a:rPr lang="pt-BR" sz="2300" dirty="0">
                <a:solidFill>
                  <a:schemeClr val="tx1"/>
                </a:solidFill>
                <a:latin typeface="Arial MT"/>
                <a:cs typeface="Arial MT"/>
              </a:rPr>
              <a:t>h</a:t>
            </a:r>
            <a:r>
              <a:rPr sz="2300" dirty="0">
                <a:solidFill>
                  <a:schemeClr val="tx1"/>
                </a:solidFill>
                <a:latin typeface="Arial MT"/>
                <a:cs typeface="Arial MT"/>
              </a:rPr>
              <a:t>or</a:t>
            </a:r>
            <a:r>
              <a:rPr sz="2300" spc="-85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lang="pt-BR" sz="2300" spc="-85" dirty="0">
                <a:solidFill>
                  <a:schemeClr val="tx1"/>
                </a:solidFill>
                <a:latin typeface="Arial MT"/>
                <a:cs typeface="Arial MT"/>
              </a:rPr>
              <a:t>&amp;</a:t>
            </a:r>
            <a:r>
              <a:rPr sz="2300" spc="-85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300" spc="-35" dirty="0">
                <a:solidFill>
                  <a:schemeClr val="tx1"/>
                </a:solidFill>
                <a:latin typeface="Arial MT"/>
                <a:cs typeface="Arial MT"/>
              </a:rPr>
              <a:t>T</a:t>
            </a:r>
            <a:r>
              <a:rPr lang="pt-BR" sz="2300" spc="-35" dirty="0" err="1">
                <a:solidFill>
                  <a:schemeClr val="tx1"/>
                </a:solidFill>
                <a:latin typeface="Arial MT"/>
                <a:cs typeface="Arial MT"/>
              </a:rPr>
              <a:t>hird</a:t>
            </a:r>
            <a:r>
              <a:rPr sz="2300" spc="-85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300" spc="-10" dirty="0" err="1">
                <a:solidFill>
                  <a:schemeClr val="tx1"/>
                </a:solidFill>
                <a:latin typeface="Arial MT"/>
                <a:cs typeface="Arial MT"/>
              </a:rPr>
              <a:t>Aut</a:t>
            </a:r>
            <a:r>
              <a:rPr lang="pt-BR" sz="2300" spc="-10" dirty="0">
                <a:solidFill>
                  <a:schemeClr val="tx1"/>
                </a:solidFill>
                <a:latin typeface="Arial MT"/>
                <a:cs typeface="Arial MT"/>
              </a:rPr>
              <a:t>h</a:t>
            </a:r>
            <a:r>
              <a:rPr sz="2300" spc="-10" dirty="0">
                <a:solidFill>
                  <a:schemeClr val="tx1"/>
                </a:solidFill>
                <a:latin typeface="Arial MT"/>
                <a:cs typeface="Arial MT"/>
              </a:rPr>
              <a:t>or</a:t>
            </a:r>
            <a:endParaRPr sz="2300" dirty="0">
              <a:solidFill>
                <a:schemeClr val="tx1"/>
              </a:solidFill>
              <a:latin typeface="Arial MT"/>
              <a:cs typeface="Arial MT"/>
            </a:endParaRPr>
          </a:p>
          <a:p>
            <a:pPr algn="ctr">
              <a:lnSpc>
                <a:spcPts val="2180"/>
              </a:lnSpc>
            </a:pPr>
            <a:r>
              <a:rPr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MT"/>
                <a:cs typeface="Arial MT"/>
              </a:rPr>
              <a:t>Escola</a:t>
            </a:r>
            <a:r>
              <a:rPr sz="2000" b="1" spc="-5" dirty="0">
                <a:solidFill>
                  <a:schemeClr val="tx1">
                    <a:lumMod val="85000"/>
                    <a:lumOff val="15000"/>
                  </a:schemeClr>
                </a:solidFill>
                <a:latin typeface="Arial MT"/>
                <a:cs typeface="Arial MT"/>
              </a:rPr>
              <a:t> </a:t>
            </a:r>
            <a:r>
              <a:rPr sz="2000" b="1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MT"/>
                <a:cs typeface="Arial MT"/>
              </a:rPr>
              <a:t>P</a:t>
            </a:r>
            <a:r>
              <a:rPr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MT"/>
                <a:cs typeface="Arial MT"/>
              </a:rPr>
              <a:t>oli</a:t>
            </a:r>
            <a:r>
              <a:rPr sz="2000" b="1" spc="-5" dirty="0">
                <a:solidFill>
                  <a:schemeClr val="tx1">
                    <a:lumMod val="85000"/>
                    <a:lumOff val="15000"/>
                  </a:schemeClr>
                </a:solidFill>
                <a:latin typeface="Arial MT"/>
                <a:cs typeface="Arial MT"/>
              </a:rPr>
              <a:t>t</a:t>
            </a:r>
            <a:r>
              <a:rPr sz="2000" b="1" spc="-825" dirty="0">
                <a:solidFill>
                  <a:schemeClr val="tx1">
                    <a:lumMod val="85000"/>
                    <a:lumOff val="15000"/>
                  </a:schemeClr>
                </a:solidFill>
                <a:latin typeface="Arial MT"/>
                <a:cs typeface="Arial MT"/>
              </a:rPr>
              <a:t>e</a:t>
            </a:r>
            <a:r>
              <a:rPr sz="2800" b="1" spc="307" baseline="1501" dirty="0">
                <a:solidFill>
                  <a:schemeClr val="tx1">
                    <a:lumMod val="85000"/>
                    <a:lumOff val="15000"/>
                  </a:schemeClr>
                </a:solidFill>
                <a:latin typeface="Arial MT"/>
                <a:cs typeface="Arial MT"/>
              </a:rPr>
              <a:t>´</a:t>
            </a:r>
            <a:r>
              <a:rPr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MT"/>
                <a:cs typeface="Arial MT"/>
              </a:rPr>
              <a:t>cnica</a:t>
            </a:r>
            <a:r>
              <a:rPr sz="2000" b="1" spc="-5" dirty="0">
                <a:solidFill>
                  <a:schemeClr val="tx1">
                    <a:lumMod val="85000"/>
                    <a:lumOff val="15000"/>
                  </a:schemeClr>
                </a:solidFill>
                <a:latin typeface="Arial MT"/>
                <a:cs typeface="Arial MT"/>
              </a:rPr>
              <a:t> </a:t>
            </a:r>
            <a:r>
              <a:rPr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MT"/>
                <a:cs typeface="Arial MT"/>
              </a:rPr>
              <a:t>-</a:t>
            </a:r>
            <a:r>
              <a:rPr sz="2000" b="1" spc="-5" dirty="0">
                <a:solidFill>
                  <a:schemeClr val="tx1">
                    <a:lumMod val="85000"/>
                    <a:lumOff val="15000"/>
                  </a:schemeClr>
                </a:solidFill>
                <a:latin typeface="Arial MT"/>
                <a:cs typeface="Arial MT"/>
              </a:rPr>
              <a:t> </a:t>
            </a:r>
            <a:r>
              <a:rPr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MT"/>
                <a:cs typeface="Arial MT"/>
              </a:rPr>
              <a:t>USP -</a:t>
            </a:r>
            <a:r>
              <a:rPr sz="2000" b="1" spc="-5" dirty="0">
                <a:solidFill>
                  <a:schemeClr val="tx1">
                    <a:lumMod val="85000"/>
                    <a:lumOff val="15000"/>
                  </a:schemeClr>
                </a:solidFill>
                <a:latin typeface="Arial MT"/>
                <a:cs typeface="Arial MT"/>
              </a:rPr>
              <a:t> </a:t>
            </a:r>
            <a:r>
              <a:rPr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MT"/>
                <a:cs typeface="Arial MT"/>
              </a:rPr>
              <a:t>Engenharia</a:t>
            </a:r>
            <a:r>
              <a:rPr sz="2000" b="1" spc="-5" dirty="0">
                <a:solidFill>
                  <a:schemeClr val="tx1">
                    <a:lumMod val="85000"/>
                    <a:lumOff val="15000"/>
                  </a:schemeClr>
                </a:solidFill>
                <a:latin typeface="Arial MT"/>
                <a:cs typeface="Arial MT"/>
              </a:rPr>
              <a:t> </a:t>
            </a:r>
            <a:r>
              <a:rPr sz="2000" b="1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Arial MT"/>
                <a:cs typeface="Arial MT"/>
              </a:rPr>
              <a:t>XXXXXXXX</a:t>
            </a:r>
            <a:endParaRPr sz="2000" b="1" dirty="0">
              <a:solidFill>
                <a:schemeClr val="tx1">
                  <a:lumMod val="85000"/>
                  <a:lumOff val="15000"/>
                </a:schemeClr>
              </a:solidFill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  <a:spcBef>
                <a:spcPts val="1355"/>
              </a:spcBef>
            </a:pPr>
            <a:r>
              <a:rPr lang="pt-BR" sz="1850" spc="-10" dirty="0">
                <a:latin typeface="Arial MT"/>
                <a:cs typeface="Arial MT"/>
                <a:hlinkClick r:id="rId2"/>
              </a:rPr>
              <a:t>firstauthor@usp.br</a:t>
            </a:r>
            <a:r>
              <a:rPr lang="pt-BR" sz="1850" spc="-10" dirty="0">
                <a:latin typeface="Arial MT"/>
                <a:cs typeface="Arial MT"/>
              </a:rPr>
              <a:t>, </a:t>
            </a:r>
            <a:r>
              <a:rPr lang="pt-BR" sz="1850" spc="-10" dirty="0">
                <a:latin typeface="Arial MT"/>
                <a:cs typeface="Arial MT"/>
                <a:hlinkClick r:id="rId3"/>
              </a:rPr>
              <a:t>secondauthor@usp.br</a:t>
            </a:r>
            <a:r>
              <a:rPr lang="pt-BR" sz="1850" spc="-10" dirty="0">
                <a:latin typeface="Arial MT"/>
                <a:cs typeface="Arial MT"/>
              </a:rPr>
              <a:t>, </a:t>
            </a:r>
            <a:r>
              <a:rPr lang="pt-BR" sz="1850" spc="-10" dirty="0" err="1">
                <a:latin typeface="Arial MT"/>
                <a:cs typeface="Arial MT"/>
                <a:hlinkClick r:id="rId4"/>
              </a:rPr>
              <a:t>thirdauthor</a:t>
            </a:r>
            <a:r>
              <a:rPr sz="1850" spc="-10" dirty="0">
                <a:latin typeface="Arial MT"/>
                <a:cs typeface="Arial MT"/>
                <a:hlinkClick r:id="rId4"/>
              </a:rPr>
              <a:t>@usp.b</a:t>
            </a:r>
            <a:r>
              <a:rPr lang="pt-BR" sz="1850" spc="-10" dirty="0">
                <a:latin typeface="Arial MT"/>
                <a:cs typeface="Arial MT"/>
                <a:hlinkClick r:id="rId4"/>
              </a:rPr>
              <a:t>r</a:t>
            </a:r>
            <a:endParaRPr lang="pt-BR" sz="1850" dirty="0">
              <a:latin typeface="Arial MT"/>
              <a:cs typeface="Arial MT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13ED334A-B46A-D693-8948-6552F2DB0E2A}"/>
              </a:ext>
            </a:extLst>
          </p:cNvPr>
          <p:cNvSpPr txBox="1"/>
          <p:nvPr/>
        </p:nvSpPr>
        <p:spPr>
          <a:xfrm>
            <a:off x="664139" y="3016190"/>
            <a:ext cx="6575425" cy="266611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10"/>
              </a:spcBef>
            </a:pPr>
            <a:r>
              <a:rPr lang="pt-BR" sz="2400" b="1" spc="75" dirty="0" err="1">
                <a:solidFill>
                  <a:srgbClr val="000077"/>
                </a:solidFill>
                <a:latin typeface="Palatino Linotype"/>
                <a:cs typeface="Palatino Linotype"/>
              </a:rPr>
              <a:t>Introduction</a:t>
            </a:r>
            <a:endParaRPr lang="pt-BR" sz="2400" dirty="0">
              <a:latin typeface="Palatino Linotype"/>
              <a:cs typeface="Palatino Linotype"/>
            </a:endParaRPr>
          </a:p>
          <a:p>
            <a:pPr marL="12700" marR="5080" algn="just">
              <a:lnSpc>
                <a:spcPts val="1580"/>
              </a:lnSpc>
              <a:spcBef>
                <a:spcPts val="1785"/>
              </a:spcBef>
            </a:pPr>
            <a:r>
              <a:rPr lang="pt-BR" sz="1500" dirty="0" err="1">
                <a:latin typeface="Palatino Linotype"/>
                <a:cs typeface="Palatino Linotype"/>
              </a:rPr>
              <a:t>Nulla</a:t>
            </a:r>
            <a:r>
              <a:rPr lang="pt-BR" sz="1500" spc="190" dirty="0">
                <a:latin typeface="Palatino Linotype"/>
                <a:cs typeface="Palatino Linotype"/>
              </a:rPr>
              <a:t> </a:t>
            </a:r>
            <a:r>
              <a:rPr lang="pt-BR" sz="1500" dirty="0" err="1">
                <a:latin typeface="Palatino Linotype"/>
                <a:cs typeface="Palatino Linotype"/>
              </a:rPr>
              <a:t>malesuada</a:t>
            </a:r>
            <a:r>
              <a:rPr lang="pt-BR" sz="1500" spc="185" dirty="0">
                <a:latin typeface="Palatino Linotype"/>
                <a:cs typeface="Palatino Linotype"/>
              </a:rPr>
              <a:t> </a:t>
            </a:r>
            <a:r>
              <a:rPr lang="pt-BR" sz="1500" dirty="0" err="1">
                <a:latin typeface="Palatino Linotype"/>
                <a:cs typeface="Palatino Linotype"/>
              </a:rPr>
              <a:t>porttitor</a:t>
            </a:r>
            <a:r>
              <a:rPr lang="pt-BR" sz="1500" spc="190" dirty="0">
                <a:latin typeface="Palatino Linotype"/>
                <a:cs typeface="Palatino Linotype"/>
              </a:rPr>
              <a:t> </a:t>
            </a:r>
            <a:r>
              <a:rPr lang="pt-BR" sz="1500" dirty="0" err="1">
                <a:latin typeface="Palatino Linotype"/>
                <a:cs typeface="Palatino Linotype"/>
              </a:rPr>
              <a:t>diam</a:t>
            </a:r>
            <a:r>
              <a:rPr lang="pt-BR" sz="1500" dirty="0">
                <a:latin typeface="Palatino Linotype"/>
                <a:cs typeface="Palatino Linotype"/>
              </a:rPr>
              <a:t>.</a:t>
            </a:r>
            <a:r>
              <a:rPr lang="pt-BR" sz="1500" spc="90" dirty="0">
                <a:latin typeface="Palatino Linotype"/>
                <a:cs typeface="Palatino Linotype"/>
              </a:rPr>
              <a:t>  </a:t>
            </a:r>
            <a:r>
              <a:rPr lang="pt-BR" sz="1500" dirty="0" err="1">
                <a:latin typeface="Palatino Linotype"/>
                <a:cs typeface="Palatino Linotype"/>
              </a:rPr>
              <a:t>Donec</a:t>
            </a:r>
            <a:r>
              <a:rPr lang="pt-BR" sz="1500" spc="190" dirty="0">
                <a:latin typeface="Palatino Linotype"/>
                <a:cs typeface="Palatino Linotype"/>
              </a:rPr>
              <a:t> </a:t>
            </a:r>
            <a:r>
              <a:rPr lang="pt-BR" sz="1500" dirty="0">
                <a:latin typeface="Palatino Linotype"/>
                <a:cs typeface="Palatino Linotype"/>
              </a:rPr>
              <a:t>felis</a:t>
            </a:r>
            <a:r>
              <a:rPr lang="pt-BR" sz="1500" spc="185" dirty="0">
                <a:latin typeface="Palatino Linotype"/>
                <a:cs typeface="Palatino Linotype"/>
              </a:rPr>
              <a:t> </a:t>
            </a:r>
            <a:r>
              <a:rPr lang="pt-BR" sz="1500" dirty="0">
                <a:latin typeface="Palatino Linotype"/>
                <a:cs typeface="Palatino Linotype"/>
              </a:rPr>
              <a:t>erat,</a:t>
            </a:r>
            <a:r>
              <a:rPr lang="pt-BR" sz="1500" spc="220" dirty="0">
                <a:latin typeface="Palatino Linotype"/>
                <a:cs typeface="Palatino Linotype"/>
              </a:rPr>
              <a:t> </a:t>
            </a:r>
            <a:r>
              <a:rPr lang="pt-BR" sz="1500" dirty="0" err="1">
                <a:latin typeface="Palatino Linotype"/>
                <a:cs typeface="Palatino Linotype"/>
              </a:rPr>
              <a:t>congue</a:t>
            </a:r>
            <a:r>
              <a:rPr lang="pt-BR" sz="1500" spc="190" dirty="0">
                <a:latin typeface="Palatino Linotype"/>
                <a:cs typeface="Palatino Linotype"/>
              </a:rPr>
              <a:t> </a:t>
            </a:r>
            <a:r>
              <a:rPr lang="pt-BR" sz="1500" dirty="0">
                <a:latin typeface="Palatino Linotype"/>
                <a:cs typeface="Palatino Linotype"/>
              </a:rPr>
              <a:t>non,</a:t>
            </a:r>
            <a:r>
              <a:rPr lang="pt-BR" sz="1500" spc="220" dirty="0">
                <a:latin typeface="Palatino Linotype"/>
                <a:cs typeface="Palatino Linotype"/>
              </a:rPr>
              <a:t> </a:t>
            </a:r>
            <a:r>
              <a:rPr lang="pt-BR" sz="1500" dirty="0" err="1">
                <a:latin typeface="Palatino Linotype"/>
                <a:cs typeface="Palatino Linotype"/>
              </a:rPr>
              <a:t>volutpat</a:t>
            </a:r>
            <a:r>
              <a:rPr lang="pt-BR" sz="1500" spc="190" dirty="0">
                <a:latin typeface="Palatino Linotype"/>
                <a:cs typeface="Palatino Linotype"/>
              </a:rPr>
              <a:t> </a:t>
            </a:r>
            <a:r>
              <a:rPr lang="pt-BR" sz="1500" spc="-25" dirty="0" err="1">
                <a:latin typeface="Palatino Linotype"/>
                <a:cs typeface="Palatino Linotype"/>
              </a:rPr>
              <a:t>at</a:t>
            </a:r>
            <a:r>
              <a:rPr lang="pt-BR" sz="1500" spc="-25" dirty="0">
                <a:latin typeface="Palatino Linotype"/>
                <a:cs typeface="Palatino Linotype"/>
              </a:rPr>
              <a:t>, </a:t>
            </a:r>
            <a:r>
              <a:rPr lang="pt-BR" sz="1500" dirty="0" err="1">
                <a:latin typeface="Palatino Linotype"/>
                <a:cs typeface="Palatino Linotype"/>
              </a:rPr>
              <a:t>tincidunt</a:t>
            </a:r>
            <a:r>
              <a:rPr lang="pt-BR" sz="1500" spc="355" dirty="0">
                <a:latin typeface="Palatino Linotype"/>
                <a:cs typeface="Palatino Linotype"/>
              </a:rPr>
              <a:t> </a:t>
            </a:r>
            <a:r>
              <a:rPr lang="pt-BR" sz="1500" dirty="0" err="1">
                <a:latin typeface="Palatino Linotype"/>
                <a:cs typeface="Palatino Linotype"/>
              </a:rPr>
              <a:t>tristique</a:t>
            </a:r>
            <a:r>
              <a:rPr lang="pt-BR" sz="1500" dirty="0">
                <a:latin typeface="Palatino Linotype"/>
                <a:cs typeface="Palatino Linotype"/>
              </a:rPr>
              <a:t>,</a:t>
            </a:r>
            <a:r>
              <a:rPr lang="pt-BR" sz="1500" spc="440" dirty="0">
                <a:latin typeface="Palatino Linotype"/>
                <a:cs typeface="Palatino Linotype"/>
              </a:rPr>
              <a:t> </a:t>
            </a:r>
            <a:r>
              <a:rPr lang="pt-BR" sz="1500" dirty="0">
                <a:latin typeface="Palatino Linotype"/>
                <a:cs typeface="Palatino Linotype"/>
              </a:rPr>
              <a:t>libero.</a:t>
            </a:r>
            <a:r>
              <a:rPr lang="pt-BR" sz="1500" spc="360" dirty="0">
                <a:latin typeface="Palatino Linotype"/>
                <a:cs typeface="Palatino Linotype"/>
              </a:rPr>
              <a:t>  </a:t>
            </a:r>
            <a:r>
              <a:rPr lang="pt-BR" sz="1500" dirty="0" err="1">
                <a:latin typeface="Palatino Linotype"/>
                <a:cs typeface="Palatino Linotype"/>
              </a:rPr>
              <a:t>Vivamus</a:t>
            </a:r>
            <a:r>
              <a:rPr lang="pt-BR" sz="1500" spc="365" dirty="0">
                <a:latin typeface="Palatino Linotype"/>
                <a:cs typeface="Palatino Linotype"/>
              </a:rPr>
              <a:t> </a:t>
            </a:r>
            <a:r>
              <a:rPr lang="pt-BR" sz="1500" dirty="0" err="1">
                <a:latin typeface="Palatino Linotype"/>
                <a:cs typeface="Palatino Linotype"/>
              </a:rPr>
              <a:t>viverra</a:t>
            </a:r>
            <a:r>
              <a:rPr lang="pt-BR" sz="1500" spc="360" dirty="0">
                <a:latin typeface="Palatino Linotype"/>
                <a:cs typeface="Palatino Linotype"/>
              </a:rPr>
              <a:t> </a:t>
            </a:r>
            <a:r>
              <a:rPr lang="pt-BR" sz="1500" dirty="0" err="1">
                <a:latin typeface="Palatino Linotype"/>
                <a:cs typeface="Palatino Linotype"/>
              </a:rPr>
              <a:t>fermentum</a:t>
            </a:r>
            <a:r>
              <a:rPr lang="pt-BR" sz="1500" spc="360" dirty="0">
                <a:latin typeface="Palatino Linotype"/>
                <a:cs typeface="Palatino Linotype"/>
              </a:rPr>
              <a:t> </a:t>
            </a:r>
            <a:r>
              <a:rPr lang="pt-BR" sz="1500" dirty="0">
                <a:latin typeface="Palatino Linotype"/>
                <a:cs typeface="Palatino Linotype"/>
              </a:rPr>
              <a:t>felis.</a:t>
            </a:r>
            <a:r>
              <a:rPr lang="pt-BR" sz="1500" spc="360" dirty="0">
                <a:latin typeface="Palatino Linotype"/>
                <a:cs typeface="Palatino Linotype"/>
              </a:rPr>
              <a:t>  </a:t>
            </a:r>
            <a:r>
              <a:rPr lang="pt-BR" sz="1500" dirty="0" err="1">
                <a:latin typeface="Palatino Linotype"/>
                <a:cs typeface="Palatino Linotype"/>
              </a:rPr>
              <a:t>Donec</a:t>
            </a:r>
            <a:r>
              <a:rPr lang="pt-BR" sz="1500" spc="360" dirty="0">
                <a:latin typeface="Palatino Linotype"/>
                <a:cs typeface="Palatino Linotype"/>
              </a:rPr>
              <a:t> </a:t>
            </a:r>
            <a:r>
              <a:rPr lang="pt-BR" sz="1500" spc="-25" dirty="0">
                <a:latin typeface="Palatino Linotype"/>
                <a:cs typeface="Palatino Linotype"/>
              </a:rPr>
              <a:t>no- </a:t>
            </a:r>
            <a:r>
              <a:rPr lang="pt-BR" sz="1500" dirty="0" err="1">
                <a:latin typeface="Palatino Linotype"/>
                <a:cs typeface="Palatino Linotype"/>
              </a:rPr>
              <a:t>nummy</a:t>
            </a:r>
            <a:r>
              <a:rPr lang="pt-BR" sz="1500" spc="175" dirty="0">
                <a:latin typeface="Palatino Linotype"/>
                <a:cs typeface="Palatino Linotype"/>
              </a:rPr>
              <a:t> </a:t>
            </a:r>
            <a:r>
              <a:rPr lang="pt-BR" sz="1500" dirty="0" err="1">
                <a:latin typeface="Palatino Linotype"/>
                <a:cs typeface="Palatino Linotype"/>
              </a:rPr>
              <a:t>pellentesque</a:t>
            </a:r>
            <a:r>
              <a:rPr lang="pt-BR" sz="1500" spc="175" dirty="0">
                <a:latin typeface="Palatino Linotype"/>
                <a:cs typeface="Palatino Linotype"/>
              </a:rPr>
              <a:t> </a:t>
            </a:r>
            <a:r>
              <a:rPr lang="pt-BR" sz="1500" dirty="0">
                <a:latin typeface="Palatino Linotype"/>
                <a:cs typeface="Palatino Linotype"/>
              </a:rPr>
              <a:t>ante.</a:t>
            </a:r>
            <a:r>
              <a:rPr lang="pt-BR" sz="1500" spc="65" dirty="0">
                <a:latin typeface="Palatino Linotype"/>
                <a:cs typeface="Palatino Linotype"/>
              </a:rPr>
              <a:t>  </a:t>
            </a:r>
            <a:r>
              <a:rPr lang="pt-BR" sz="1500" dirty="0" err="1">
                <a:latin typeface="Palatino Linotype"/>
                <a:cs typeface="Palatino Linotype"/>
              </a:rPr>
              <a:t>Phasellus</a:t>
            </a:r>
            <a:r>
              <a:rPr lang="pt-BR" sz="1500" spc="175" dirty="0">
                <a:latin typeface="Palatino Linotype"/>
                <a:cs typeface="Palatino Linotype"/>
              </a:rPr>
              <a:t> </a:t>
            </a:r>
            <a:r>
              <a:rPr lang="pt-BR" sz="1500" dirty="0" err="1">
                <a:latin typeface="Palatino Linotype"/>
                <a:cs typeface="Palatino Linotype"/>
              </a:rPr>
              <a:t>adipiscing</a:t>
            </a:r>
            <a:r>
              <a:rPr lang="pt-BR" sz="1500" spc="175" dirty="0">
                <a:latin typeface="Palatino Linotype"/>
                <a:cs typeface="Palatino Linotype"/>
              </a:rPr>
              <a:t> </a:t>
            </a:r>
            <a:r>
              <a:rPr lang="pt-BR" sz="1500" dirty="0" err="1">
                <a:latin typeface="Palatino Linotype"/>
                <a:cs typeface="Palatino Linotype"/>
              </a:rPr>
              <a:t>semper</a:t>
            </a:r>
            <a:r>
              <a:rPr lang="pt-BR" sz="1500" spc="175" dirty="0">
                <a:latin typeface="Palatino Linotype"/>
                <a:cs typeface="Palatino Linotype"/>
              </a:rPr>
              <a:t> </a:t>
            </a:r>
            <a:r>
              <a:rPr lang="pt-BR" sz="1500" dirty="0" err="1">
                <a:latin typeface="Palatino Linotype"/>
                <a:cs typeface="Palatino Linotype"/>
              </a:rPr>
              <a:t>elit</a:t>
            </a:r>
            <a:r>
              <a:rPr lang="pt-BR" sz="1500" dirty="0">
                <a:latin typeface="Palatino Linotype"/>
                <a:cs typeface="Palatino Linotype"/>
              </a:rPr>
              <a:t>.</a:t>
            </a:r>
            <a:r>
              <a:rPr lang="pt-BR" sz="1500" spc="65" dirty="0">
                <a:latin typeface="Palatino Linotype"/>
                <a:cs typeface="Palatino Linotype"/>
              </a:rPr>
              <a:t>  </a:t>
            </a:r>
            <a:r>
              <a:rPr lang="pt-BR" sz="1500" dirty="0" err="1">
                <a:latin typeface="Palatino Linotype"/>
                <a:cs typeface="Palatino Linotype"/>
              </a:rPr>
              <a:t>Proin</a:t>
            </a:r>
            <a:r>
              <a:rPr lang="pt-BR" sz="1500" spc="180" dirty="0">
                <a:latin typeface="Palatino Linotype"/>
                <a:cs typeface="Palatino Linotype"/>
              </a:rPr>
              <a:t> </a:t>
            </a:r>
            <a:r>
              <a:rPr lang="pt-BR" sz="1500" spc="-10" dirty="0" err="1">
                <a:latin typeface="Palatino Linotype"/>
                <a:cs typeface="Palatino Linotype"/>
              </a:rPr>
              <a:t>fermen</a:t>
            </a:r>
            <a:r>
              <a:rPr lang="pt-BR" sz="1500" spc="-10" dirty="0">
                <a:latin typeface="Palatino Linotype"/>
                <a:cs typeface="Palatino Linotype"/>
              </a:rPr>
              <a:t>- </a:t>
            </a:r>
            <a:r>
              <a:rPr lang="pt-BR" sz="1500" dirty="0" err="1">
                <a:latin typeface="Palatino Linotype"/>
                <a:cs typeface="Palatino Linotype"/>
              </a:rPr>
              <a:t>tum</a:t>
            </a:r>
            <a:r>
              <a:rPr lang="pt-BR" sz="1500" spc="25" dirty="0">
                <a:latin typeface="Palatino Linotype"/>
                <a:cs typeface="Palatino Linotype"/>
              </a:rPr>
              <a:t> </a:t>
            </a:r>
            <a:r>
              <a:rPr lang="pt-BR" sz="1500" dirty="0">
                <a:latin typeface="Palatino Linotype"/>
                <a:cs typeface="Palatino Linotype"/>
              </a:rPr>
              <a:t>massa</a:t>
            </a:r>
            <a:r>
              <a:rPr lang="pt-BR" sz="1500" spc="25" dirty="0">
                <a:latin typeface="Palatino Linotype"/>
                <a:cs typeface="Palatino Linotype"/>
              </a:rPr>
              <a:t> </a:t>
            </a:r>
            <a:r>
              <a:rPr lang="pt-BR" sz="1500" dirty="0">
                <a:latin typeface="Palatino Linotype"/>
                <a:cs typeface="Palatino Linotype"/>
              </a:rPr>
              <a:t>ac</a:t>
            </a:r>
            <a:r>
              <a:rPr lang="pt-BR" sz="1500" spc="25" dirty="0">
                <a:latin typeface="Palatino Linotype"/>
                <a:cs typeface="Palatino Linotype"/>
              </a:rPr>
              <a:t> </a:t>
            </a:r>
            <a:r>
              <a:rPr lang="pt-BR" sz="1500" dirty="0" err="1">
                <a:latin typeface="Palatino Linotype"/>
                <a:cs typeface="Palatino Linotype"/>
              </a:rPr>
              <a:t>quam</a:t>
            </a:r>
            <a:r>
              <a:rPr lang="pt-BR" sz="1500" dirty="0">
                <a:latin typeface="Palatino Linotype"/>
                <a:cs typeface="Palatino Linotype"/>
              </a:rPr>
              <a:t>.</a:t>
            </a:r>
            <a:r>
              <a:rPr lang="pt-BR" sz="1500" spc="170" dirty="0">
                <a:latin typeface="Palatino Linotype"/>
                <a:cs typeface="Palatino Linotype"/>
              </a:rPr>
              <a:t> </a:t>
            </a:r>
            <a:r>
              <a:rPr lang="pt-BR" sz="1500" dirty="0" err="1">
                <a:latin typeface="Palatino Linotype"/>
                <a:cs typeface="Palatino Linotype"/>
              </a:rPr>
              <a:t>Sed</a:t>
            </a:r>
            <a:r>
              <a:rPr lang="pt-BR" sz="1500" spc="25" dirty="0">
                <a:latin typeface="Palatino Linotype"/>
                <a:cs typeface="Palatino Linotype"/>
              </a:rPr>
              <a:t> </a:t>
            </a:r>
            <a:r>
              <a:rPr lang="pt-BR" sz="1500" dirty="0" err="1">
                <a:latin typeface="Palatino Linotype"/>
                <a:cs typeface="Palatino Linotype"/>
              </a:rPr>
              <a:t>diam</a:t>
            </a:r>
            <a:r>
              <a:rPr lang="pt-BR" sz="1500" spc="25" dirty="0">
                <a:latin typeface="Palatino Linotype"/>
                <a:cs typeface="Palatino Linotype"/>
              </a:rPr>
              <a:t> </a:t>
            </a:r>
            <a:r>
              <a:rPr lang="pt-BR" sz="1500" dirty="0" err="1">
                <a:latin typeface="Palatino Linotype"/>
                <a:cs typeface="Palatino Linotype"/>
              </a:rPr>
              <a:t>turpis</a:t>
            </a:r>
            <a:r>
              <a:rPr lang="pt-BR" sz="1500" dirty="0">
                <a:latin typeface="Palatino Linotype"/>
                <a:cs typeface="Palatino Linotype"/>
              </a:rPr>
              <a:t>,</a:t>
            </a:r>
            <a:r>
              <a:rPr lang="pt-BR" sz="1500" spc="40" dirty="0">
                <a:latin typeface="Palatino Linotype"/>
                <a:cs typeface="Palatino Linotype"/>
              </a:rPr>
              <a:t> </a:t>
            </a:r>
            <a:r>
              <a:rPr lang="pt-BR" sz="1500" dirty="0" err="1">
                <a:latin typeface="Palatino Linotype"/>
                <a:cs typeface="Palatino Linotype"/>
              </a:rPr>
              <a:t>molestie</a:t>
            </a:r>
            <a:r>
              <a:rPr lang="pt-BR" sz="1500" spc="25" dirty="0">
                <a:latin typeface="Palatino Linotype"/>
                <a:cs typeface="Palatino Linotype"/>
              </a:rPr>
              <a:t> </a:t>
            </a:r>
            <a:r>
              <a:rPr lang="pt-BR" sz="1500" dirty="0">
                <a:latin typeface="Palatino Linotype"/>
                <a:cs typeface="Palatino Linotype"/>
              </a:rPr>
              <a:t>vitae,</a:t>
            </a:r>
            <a:r>
              <a:rPr lang="pt-BR" sz="1500" spc="35" dirty="0">
                <a:latin typeface="Palatino Linotype"/>
                <a:cs typeface="Palatino Linotype"/>
              </a:rPr>
              <a:t> </a:t>
            </a:r>
            <a:r>
              <a:rPr lang="pt-BR" sz="1500" dirty="0" err="1">
                <a:latin typeface="Palatino Linotype"/>
                <a:cs typeface="Palatino Linotype"/>
              </a:rPr>
              <a:t>placerat</a:t>
            </a:r>
            <a:r>
              <a:rPr lang="pt-BR" sz="1500" spc="25" dirty="0">
                <a:latin typeface="Palatino Linotype"/>
                <a:cs typeface="Palatino Linotype"/>
              </a:rPr>
              <a:t> </a:t>
            </a:r>
            <a:r>
              <a:rPr lang="pt-BR" sz="1500" dirty="0">
                <a:latin typeface="Palatino Linotype"/>
                <a:cs typeface="Palatino Linotype"/>
              </a:rPr>
              <a:t>a,</a:t>
            </a:r>
            <a:r>
              <a:rPr lang="pt-BR" sz="1500" spc="40" dirty="0">
                <a:latin typeface="Palatino Linotype"/>
                <a:cs typeface="Palatino Linotype"/>
              </a:rPr>
              <a:t> </a:t>
            </a:r>
            <a:r>
              <a:rPr lang="pt-BR" sz="1500" dirty="0" err="1">
                <a:latin typeface="Palatino Linotype"/>
                <a:cs typeface="Palatino Linotype"/>
              </a:rPr>
              <a:t>molestie</a:t>
            </a:r>
            <a:r>
              <a:rPr lang="pt-BR" sz="1500" spc="25" dirty="0">
                <a:latin typeface="Palatino Linotype"/>
                <a:cs typeface="Palatino Linotype"/>
              </a:rPr>
              <a:t> </a:t>
            </a:r>
            <a:r>
              <a:rPr lang="pt-BR" sz="1500" spc="-20" dirty="0" err="1">
                <a:latin typeface="Palatino Linotype"/>
                <a:cs typeface="Palatino Linotype"/>
              </a:rPr>
              <a:t>nec</a:t>
            </a:r>
            <a:r>
              <a:rPr lang="pt-BR" sz="1500" spc="-20" dirty="0">
                <a:latin typeface="Palatino Linotype"/>
                <a:cs typeface="Palatino Linotype"/>
              </a:rPr>
              <a:t>, </a:t>
            </a:r>
            <a:r>
              <a:rPr lang="pt-BR" sz="1500" dirty="0" err="1">
                <a:latin typeface="Palatino Linotype"/>
                <a:cs typeface="Palatino Linotype"/>
              </a:rPr>
              <a:t>leo</a:t>
            </a:r>
            <a:r>
              <a:rPr lang="pt-BR" sz="1500" dirty="0">
                <a:latin typeface="Palatino Linotype"/>
                <a:cs typeface="Palatino Linotype"/>
              </a:rPr>
              <a:t>.</a:t>
            </a:r>
            <a:r>
              <a:rPr lang="pt-BR" sz="1500" spc="195" dirty="0">
                <a:latin typeface="Palatino Linotype"/>
                <a:cs typeface="Palatino Linotype"/>
              </a:rPr>
              <a:t> </a:t>
            </a:r>
            <a:r>
              <a:rPr lang="pt-BR" sz="1500" dirty="0" err="1">
                <a:latin typeface="Palatino Linotype"/>
                <a:cs typeface="Palatino Linotype"/>
              </a:rPr>
              <a:t>Maecenas</a:t>
            </a:r>
            <a:r>
              <a:rPr lang="pt-BR" sz="1500" spc="80" dirty="0">
                <a:latin typeface="Palatino Linotype"/>
                <a:cs typeface="Palatino Linotype"/>
              </a:rPr>
              <a:t> </a:t>
            </a:r>
            <a:r>
              <a:rPr lang="pt-BR" sz="1500" dirty="0" err="1">
                <a:latin typeface="Palatino Linotype"/>
                <a:cs typeface="Palatino Linotype"/>
              </a:rPr>
              <a:t>lacinia</a:t>
            </a:r>
            <a:r>
              <a:rPr lang="pt-BR" sz="1500" dirty="0">
                <a:latin typeface="Palatino Linotype"/>
                <a:cs typeface="Palatino Linotype"/>
              </a:rPr>
              <a:t>.</a:t>
            </a:r>
            <a:r>
              <a:rPr lang="pt-BR" sz="1500" spc="195" dirty="0">
                <a:latin typeface="Palatino Linotype"/>
                <a:cs typeface="Palatino Linotype"/>
              </a:rPr>
              <a:t> </a:t>
            </a:r>
            <a:r>
              <a:rPr lang="pt-BR" sz="1500" dirty="0">
                <a:latin typeface="Palatino Linotype"/>
                <a:cs typeface="Palatino Linotype"/>
              </a:rPr>
              <a:t>Nam</a:t>
            </a:r>
            <a:r>
              <a:rPr lang="pt-BR" sz="1500" spc="75" dirty="0">
                <a:latin typeface="Palatino Linotype"/>
                <a:cs typeface="Palatino Linotype"/>
              </a:rPr>
              <a:t> </a:t>
            </a:r>
            <a:r>
              <a:rPr lang="pt-BR" sz="1500" dirty="0">
                <a:latin typeface="Palatino Linotype"/>
                <a:cs typeface="Palatino Linotype"/>
              </a:rPr>
              <a:t>ipsum</a:t>
            </a:r>
            <a:r>
              <a:rPr lang="pt-BR" sz="1500" spc="75" dirty="0">
                <a:latin typeface="Palatino Linotype"/>
                <a:cs typeface="Palatino Linotype"/>
              </a:rPr>
              <a:t> </a:t>
            </a:r>
            <a:r>
              <a:rPr lang="pt-BR" sz="1500" dirty="0" err="1">
                <a:latin typeface="Palatino Linotype"/>
                <a:cs typeface="Palatino Linotype"/>
              </a:rPr>
              <a:t>ligula</a:t>
            </a:r>
            <a:r>
              <a:rPr lang="pt-BR" sz="1500" dirty="0">
                <a:latin typeface="Palatino Linotype"/>
                <a:cs typeface="Palatino Linotype"/>
              </a:rPr>
              <a:t>,</a:t>
            </a:r>
            <a:r>
              <a:rPr lang="pt-BR" sz="1500" spc="80" dirty="0">
                <a:latin typeface="Palatino Linotype"/>
                <a:cs typeface="Palatino Linotype"/>
              </a:rPr>
              <a:t> </a:t>
            </a:r>
            <a:r>
              <a:rPr lang="pt-BR" sz="1500" dirty="0" err="1">
                <a:latin typeface="Palatino Linotype"/>
                <a:cs typeface="Palatino Linotype"/>
              </a:rPr>
              <a:t>eleifend</a:t>
            </a:r>
            <a:r>
              <a:rPr lang="pt-BR" sz="1500" spc="75" dirty="0">
                <a:latin typeface="Palatino Linotype"/>
                <a:cs typeface="Palatino Linotype"/>
              </a:rPr>
              <a:t> </a:t>
            </a:r>
            <a:r>
              <a:rPr lang="pt-BR" sz="1500" dirty="0" err="1">
                <a:latin typeface="Palatino Linotype"/>
                <a:cs typeface="Palatino Linotype"/>
              </a:rPr>
              <a:t>at</a:t>
            </a:r>
            <a:r>
              <a:rPr lang="pt-BR" sz="1500" dirty="0">
                <a:latin typeface="Palatino Linotype"/>
                <a:cs typeface="Palatino Linotype"/>
              </a:rPr>
              <a:t>,</a:t>
            </a:r>
            <a:r>
              <a:rPr lang="pt-BR" sz="1500" spc="80" dirty="0">
                <a:latin typeface="Palatino Linotype"/>
                <a:cs typeface="Palatino Linotype"/>
              </a:rPr>
              <a:t> </a:t>
            </a:r>
            <a:r>
              <a:rPr lang="pt-BR" sz="1500" dirty="0" err="1">
                <a:latin typeface="Palatino Linotype"/>
                <a:cs typeface="Palatino Linotype"/>
              </a:rPr>
              <a:t>accumsan</a:t>
            </a:r>
            <a:r>
              <a:rPr lang="pt-BR" sz="1500" spc="75" dirty="0">
                <a:latin typeface="Palatino Linotype"/>
                <a:cs typeface="Palatino Linotype"/>
              </a:rPr>
              <a:t> </a:t>
            </a:r>
            <a:r>
              <a:rPr lang="pt-BR" sz="1500" dirty="0" err="1">
                <a:latin typeface="Palatino Linotype"/>
                <a:cs typeface="Palatino Linotype"/>
              </a:rPr>
              <a:t>nec</a:t>
            </a:r>
            <a:r>
              <a:rPr lang="pt-BR" sz="1500" dirty="0">
                <a:latin typeface="Palatino Linotype"/>
                <a:cs typeface="Palatino Linotype"/>
              </a:rPr>
              <a:t>,</a:t>
            </a:r>
            <a:r>
              <a:rPr lang="pt-BR" sz="1500" spc="80" dirty="0">
                <a:latin typeface="Palatino Linotype"/>
                <a:cs typeface="Palatino Linotype"/>
              </a:rPr>
              <a:t> </a:t>
            </a:r>
            <a:r>
              <a:rPr lang="pt-BR" sz="1500" spc="-10" dirty="0" err="1">
                <a:latin typeface="Palatino Linotype"/>
                <a:cs typeface="Palatino Linotype"/>
              </a:rPr>
              <a:t>suscipit</a:t>
            </a:r>
            <a:r>
              <a:rPr lang="pt-BR" sz="1500" spc="-10" dirty="0">
                <a:latin typeface="Palatino Linotype"/>
                <a:cs typeface="Palatino Linotype"/>
              </a:rPr>
              <a:t> </a:t>
            </a:r>
            <a:r>
              <a:rPr lang="pt-BR" sz="1500" dirty="0">
                <a:latin typeface="Palatino Linotype"/>
                <a:cs typeface="Palatino Linotype"/>
              </a:rPr>
              <a:t>a,</a:t>
            </a:r>
            <a:r>
              <a:rPr lang="pt-BR" sz="1500" spc="190" dirty="0">
                <a:latin typeface="Palatino Linotype"/>
                <a:cs typeface="Palatino Linotype"/>
              </a:rPr>
              <a:t> </a:t>
            </a:r>
            <a:r>
              <a:rPr lang="pt-BR" sz="1500" dirty="0">
                <a:latin typeface="Palatino Linotype"/>
                <a:cs typeface="Palatino Linotype"/>
              </a:rPr>
              <a:t>ipsum.</a:t>
            </a:r>
            <a:r>
              <a:rPr lang="pt-BR" sz="1500" spc="490" dirty="0">
                <a:latin typeface="Palatino Linotype"/>
                <a:cs typeface="Palatino Linotype"/>
              </a:rPr>
              <a:t> </a:t>
            </a:r>
            <a:r>
              <a:rPr lang="pt-BR" sz="1500" dirty="0" err="1">
                <a:latin typeface="Palatino Linotype"/>
                <a:cs typeface="Palatino Linotype"/>
              </a:rPr>
              <a:t>Morbi</a:t>
            </a:r>
            <a:r>
              <a:rPr lang="pt-BR" sz="1500" spc="165" dirty="0">
                <a:latin typeface="Palatino Linotype"/>
                <a:cs typeface="Palatino Linotype"/>
              </a:rPr>
              <a:t> </a:t>
            </a:r>
            <a:r>
              <a:rPr lang="pt-BR" sz="1500" dirty="0" err="1">
                <a:latin typeface="Palatino Linotype"/>
                <a:cs typeface="Palatino Linotype"/>
              </a:rPr>
              <a:t>blandit</a:t>
            </a:r>
            <a:r>
              <a:rPr lang="pt-BR" sz="1500" spc="170" dirty="0">
                <a:latin typeface="Palatino Linotype"/>
                <a:cs typeface="Palatino Linotype"/>
              </a:rPr>
              <a:t> </a:t>
            </a:r>
            <a:r>
              <a:rPr lang="pt-BR" sz="1500" dirty="0" err="1">
                <a:latin typeface="Palatino Linotype"/>
                <a:cs typeface="Palatino Linotype"/>
              </a:rPr>
              <a:t>ligula</a:t>
            </a:r>
            <a:r>
              <a:rPr lang="pt-BR" sz="1500" spc="170" dirty="0">
                <a:latin typeface="Palatino Linotype"/>
                <a:cs typeface="Palatino Linotype"/>
              </a:rPr>
              <a:t> </a:t>
            </a:r>
            <a:r>
              <a:rPr lang="pt-BR" sz="1500" dirty="0" err="1">
                <a:latin typeface="Palatino Linotype"/>
                <a:cs typeface="Palatino Linotype"/>
              </a:rPr>
              <a:t>feugiat</a:t>
            </a:r>
            <a:r>
              <a:rPr lang="pt-BR" sz="1500" spc="170" dirty="0">
                <a:latin typeface="Palatino Linotype"/>
                <a:cs typeface="Palatino Linotype"/>
              </a:rPr>
              <a:t> </a:t>
            </a:r>
            <a:r>
              <a:rPr lang="pt-BR" sz="1500" dirty="0">
                <a:latin typeface="Palatino Linotype"/>
                <a:cs typeface="Palatino Linotype"/>
              </a:rPr>
              <a:t>magna.</a:t>
            </a:r>
            <a:r>
              <a:rPr lang="pt-BR" sz="1500" spc="490" dirty="0">
                <a:latin typeface="Palatino Linotype"/>
                <a:cs typeface="Palatino Linotype"/>
              </a:rPr>
              <a:t> </a:t>
            </a:r>
            <a:r>
              <a:rPr lang="pt-BR" sz="1500" dirty="0">
                <a:latin typeface="Palatino Linotype"/>
                <a:cs typeface="Palatino Linotype"/>
              </a:rPr>
              <a:t>Nunc</a:t>
            </a:r>
            <a:r>
              <a:rPr lang="pt-BR" sz="1500" spc="165" dirty="0">
                <a:latin typeface="Palatino Linotype"/>
                <a:cs typeface="Palatino Linotype"/>
              </a:rPr>
              <a:t> </a:t>
            </a:r>
            <a:r>
              <a:rPr lang="pt-BR" sz="1500" dirty="0" err="1">
                <a:latin typeface="Palatino Linotype"/>
                <a:cs typeface="Palatino Linotype"/>
              </a:rPr>
              <a:t>eleifend</a:t>
            </a:r>
            <a:r>
              <a:rPr lang="pt-BR" sz="1500" spc="170" dirty="0">
                <a:latin typeface="Palatino Linotype"/>
                <a:cs typeface="Palatino Linotype"/>
              </a:rPr>
              <a:t> </a:t>
            </a:r>
            <a:r>
              <a:rPr lang="pt-BR" sz="1500" dirty="0" err="1">
                <a:latin typeface="Palatino Linotype"/>
                <a:cs typeface="Palatino Linotype"/>
              </a:rPr>
              <a:t>consequat</a:t>
            </a:r>
            <a:r>
              <a:rPr lang="pt-BR" sz="1500" spc="170" dirty="0">
                <a:latin typeface="Palatino Linotype"/>
                <a:cs typeface="Palatino Linotype"/>
              </a:rPr>
              <a:t> </a:t>
            </a:r>
            <a:r>
              <a:rPr lang="pt-BR" sz="1500" spc="-25" dirty="0" err="1">
                <a:latin typeface="Palatino Linotype"/>
                <a:cs typeface="Palatino Linotype"/>
              </a:rPr>
              <a:t>lo</a:t>
            </a:r>
            <a:r>
              <a:rPr lang="pt-BR" sz="1500" spc="-25" dirty="0">
                <a:latin typeface="Palatino Linotype"/>
                <a:cs typeface="Palatino Linotype"/>
              </a:rPr>
              <a:t>- </a:t>
            </a:r>
            <a:r>
              <a:rPr lang="pt-BR" sz="1500" dirty="0">
                <a:latin typeface="Palatino Linotype"/>
                <a:cs typeface="Palatino Linotype"/>
              </a:rPr>
              <a:t>rem.</a:t>
            </a:r>
            <a:r>
              <a:rPr lang="pt-BR" sz="1500" spc="450" dirty="0">
                <a:latin typeface="Palatino Linotype"/>
                <a:cs typeface="Palatino Linotype"/>
              </a:rPr>
              <a:t> </a:t>
            </a:r>
            <a:r>
              <a:rPr lang="pt-BR" sz="1500" dirty="0" err="1">
                <a:latin typeface="Palatino Linotype"/>
                <a:cs typeface="Palatino Linotype"/>
              </a:rPr>
              <a:t>Sed</a:t>
            </a:r>
            <a:r>
              <a:rPr lang="pt-BR" sz="1500" spc="150" dirty="0">
                <a:latin typeface="Palatino Linotype"/>
                <a:cs typeface="Palatino Linotype"/>
              </a:rPr>
              <a:t> </a:t>
            </a:r>
            <a:r>
              <a:rPr lang="pt-BR" sz="1500" dirty="0" err="1">
                <a:latin typeface="Palatino Linotype"/>
                <a:cs typeface="Palatino Linotype"/>
              </a:rPr>
              <a:t>lacinia</a:t>
            </a:r>
            <a:r>
              <a:rPr lang="pt-BR" sz="1500" spc="150" dirty="0">
                <a:latin typeface="Palatino Linotype"/>
                <a:cs typeface="Palatino Linotype"/>
              </a:rPr>
              <a:t> </a:t>
            </a:r>
            <a:r>
              <a:rPr lang="pt-BR" sz="1500" dirty="0" err="1">
                <a:latin typeface="Palatino Linotype"/>
                <a:cs typeface="Palatino Linotype"/>
              </a:rPr>
              <a:t>nulla</a:t>
            </a:r>
            <a:r>
              <a:rPr lang="pt-BR" sz="1500" spc="155" dirty="0">
                <a:latin typeface="Palatino Linotype"/>
                <a:cs typeface="Palatino Linotype"/>
              </a:rPr>
              <a:t> </a:t>
            </a:r>
            <a:r>
              <a:rPr lang="pt-BR" sz="1500" dirty="0">
                <a:latin typeface="Palatino Linotype"/>
                <a:cs typeface="Palatino Linotype"/>
              </a:rPr>
              <a:t>vitae</a:t>
            </a:r>
            <a:r>
              <a:rPr lang="pt-BR" sz="1500" spc="150" dirty="0">
                <a:latin typeface="Palatino Linotype"/>
                <a:cs typeface="Palatino Linotype"/>
              </a:rPr>
              <a:t> </a:t>
            </a:r>
            <a:r>
              <a:rPr lang="pt-BR" sz="1500" dirty="0" err="1">
                <a:latin typeface="Palatino Linotype"/>
                <a:cs typeface="Palatino Linotype"/>
              </a:rPr>
              <a:t>enim</a:t>
            </a:r>
            <a:r>
              <a:rPr lang="pt-BR" sz="1500" dirty="0">
                <a:latin typeface="Palatino Linotype"/>
                <a:cs typeface="Palatino Linotype"/>
              </a:rPr>
              <a:t>.</a:t>
            </a:r>
            <a:r>
              <a:rPr lang="pt-BR" sz="1500" spc="459" dirty="0">
                <a:latin typeface="Palatino Linotype"/>
                <a:cs typeface="Palatino Linotype"/>
              </a:rPr>
              <a:t> </a:t>
            </a:r>
            <a:r>
              <a:rPr lang="pt-BR" sz="1500" dirty="0" err="1">
                <a:latin typeface="Palatino Linotype"/>
                <a:cs typeface="Palatino Linotype"/>
              </a:rPr>
              <a:t>Pellentesque</a:t>
            </a:r>
            <a:r>
              <a:rPr lang="pt-BR" sz="1500" spc="150" dirty="0">
                <a:latin typeface="Palatino Linotype"/>
                <a:cs typeface="Palatino Linotype"/>
              </a:rPr>
              <a:t> </a:t>
            </a:r>
            <a:r>
              <a:rPr lang="pt-BR" sz="1500" dirty="0" err="1">
                <a:latin typeface="Palatino Linotype"/>
                <a:cs typeface="Palatino Linotype"/>
              </a:rPr>
              <a:t>tincidunt</a:t>
            </a:r>
            <a:r>
              <a:rPr lang="pt-BR" sz="1500" spc="150" dirty="0">
                <a:latin typeface="Palatino Linotype"/>
                <a:cs typeface="Palatino Linotype"/>
              </a:rPr>
              <a:t> </a:t>
            </a:r>
            <a:r>
              <a:rPr lang="pt-BR" sz="1500" dirty="0" err="1">
                <a:latin typeface="Palatino Linotype"/>
                <a:cs typeface="Palatino Linotype"/>
              </a:rPr>
              <a:t>purus</a:t>
            </a:r>
            <a:r>
              <a:rPr lang="pt-BR" sz="1500" spc="150" dirty="0">
                <a:latin typeface="Palatino Linotype"/>
                <a:cs typeface="Palatino Linotype"/>
              </a:rPr>
              <a:t> </a:t>
            </a:r>
            <a:r>
              <a:rPr lang="pt-BR" sz="1500" dirty="0" err="1">
                <a:latin typeface="Palatino Linotype"/>
                <a:cs typeface="Palatino Linotype"/>
              </a:rPr>
              <a:t>vel</a:t>
            </a:r>
            <a:r>
              <a:rPr lang="pt-BR" sz="1500" spc="155" dirty="0">
                <a:latin typeface="Palatino Linotype"/>
                <a:cs typeface="Palatino Linotype"/>
              </a:rPr>
              <a:t> </a:t>
            </a:r>
            <a:r>
              <a:rPr lang="pt-BR" sz="1500" spc="-10" dirty="0">
                <a:latin typeface="Palatino Linotype"/>
                <a:cs typeface="Palatino Linotype"/>
              </a:rPr>
              <a:t>magna. </a:t>
            </a:r>
            <a:r>
              <a:rPr lang="pt-BR" sz="1500" dirty="0" err="1">
                <a:latin typeface="Palatino Linotype"/>
                <a:cs typeface="Palatino Linotype"/>
              </a:rPr>
              <a:t>Integer</a:t>
            </a:r>
            <a:r>
              <a:rPr lang="pt-BR" sz="1500" spc="80" dirty="0">
                <a:latin typeface="Palatino Linotype"/>
                <a:cs typeface="Palatino Linotype"/>
              </a:rPr>
              <a:t> </a:t>
            </a:r>
            <a:r>
              <a:rPr lang="pt-BR" sz="1500" dirty="0">
                <a:latin typeface="Palatino Linotype"/>
                <a:cs typeface="Palatino Linotype"/>
              </a:rPr>
              <a:t>non</a:t>
            </a:r>
            <a:r>
              <a:rPr lang="pt-BR" sz="1500" spc="85" dirty="0">
                <a:latin typeface="Palatino Linotype"/>
                <a:cs typeface="Palatino Linotype"/>
              </a:rPr>
              <a:t> </a:t>
            </a:r>
            <a:r>
              <a:rPr lang="pt-BR" sz="1500" dirty="0" err="1">
                <a:latin typeface="Palatino Linotype"/>
                <a:cs typeface="Palatino Linotype"/>
              </a:rPr>
              <a:t>enim</a:t>
            </a:r>
            <a:r>
              <a:rPr lang="pt-BR" sz="1500" dirty="0">
                <a:latin typeface="Palatino Linotype"/>
                <a:cs typeface="Palatino Linotype"/>
              </a:rPr>
              <a:t>.</a:t>
            </a:r>
            <a:r>
              <a:rPr lang="pt-BR" sz="1500" spc="195" dirty="0">
                <a:latin typeface="Palatino Linotype"/>
                <a:cs typeface="Palatino Linotype"/>
              </a:rPr>
              <a:t> </a:t>
            </a:r>
            <a:r>
              <a:rPr lang="pt-BR" sz="1500" dirty="0" err="1">
                <a:latin typeface="Palatino Linotype"/>
                <a:cs typeface="Palatino Linotype"/>
              </a:rPr>
              <a:t>Praesent</a:t>
            </a:r>
            <a:r>
              <a:rPr lang="pt-BR" sz="1500" spc="85" dirty="0">
                <a:latin typeface="Palatino Linotype"/>
                <a:cs typeface="Palatino Linotype"/>
              </a:rPr>
              <a:t> </a:t>
            </a:r>
            <a:r>
              <a:rPr lang="pt-BR" sz="1500" dirty="0" err="1">
                <a:latin typeface="Palatino Linotype"/>
                <a:cs typeface="Palatino Linotype"/>
              </a:rPr>
              <a:t>euismod</a:t>
            </a:r>
            <a:r>
              <a:rPr lang="pt-BR" sz="1500" spc="85" dirty="0">
                <a:latin typeface="Palatino Linotype"/>
                <a:cs typeface="Palatino Linotype"/>
              </a:rPr>
              <a:t> </a:t>
            </a:r>
            <a:r>
              <a:rPr lang="pt-BR" sz="1500" dirty="0">
                <a:latin typeface="Palatino Linotype"/>
                <a:cs typeface="Palatino Linotype"/>
              </a:rPr>
              <a:t>nunc</a:t>
            </a:r>
            <a:r>
              <a:rPr lang="pt-BR" sz="1500" spc="80" dirty="0">
                <a:latin typeface="Palatino Linotype"/>
                <a:cs typeface="Palatino Linotype"/>
              </a:rPr>
              <a:t> </a:t>
            </a:r>
            <a:r>
              <a:rPr lang="pt-BR" sz="1500" dirty="0">
                <a:latin typeface="Palatino Linotype"/>
                <a:cs typeface="Palatino Linotype"/>
              </a:rPr>
              <a:t>eu</a:t>
            </a:r>
            <a:r>
              <a:rPr lang="pt-BR" sz="1500" spc="85" dirty="0">
                <a:latin typeface="Palatino Linotype"/>
                <a:cs typeface="Palatino Linotype"/>
              </a:rPr>
              <a:t> </a:t>
            </a:r>
            <a:r>
              <a:rPr lang="pt-BR" sz="1500" dirty="0" err="1">
                <a:latin typeface="Palatino Linotype"/>
                <a:cs typeface="Palatino Linotype"/>
              </a:rPr>
              <a:t>purus</a:t>
            </a:r>
            <a:r>
              <a:rPr lang="pt-BR" sz="1500" dirty="0">
                <a:latin typeface="Palatino Linotype"/>
                <a:cs typeface="Palatino Linotype"/>
              </a:rPr>
              <a:t>.</a:t>
            </a:r>
            <a:r>
              <a:rPr lang="pt-BR" sz="1500" spc="195" dirty="0">
                <a:latin typeface="Palatino Linotype"/>
                <a:cs typeface="Palatino Linotype"/>
              </a:rPr>
              <a:t> </a:t>
            </a:r>
            <a:r>
              <a:rPr lang="pt-BR" sz="1500" dirty="0" err="1">
                <a:latin typeface="Palatino Linotype"/>
                <a:cs typeface="Palatino Linotype"/>
              </a:rPr>
              <a:t>Donec</a:t>
            </a:r>
            <a:r>
              <a:rPr lang="pt-BR" sz="1500" spc="85" dirty="0">
                <a:latin typeface="Palatino Linotype"/>
                <a:cs typeface="Palatino Linotype"/>
              </a:rPr>
              <a:t> </a:t>
            </a:r>
            <a:r>
              <a:rPr lang="pt-BR" sz="1500" dirty="0" err="1">
                <a:latin typeface="Palatino Linotype"/>
                <a:cs typeface="Palatino Linotype"/>
              </a:rPr>
              <a:t>bibendum</a:t>
            </a:r>
            <a:r>
              <a:rPr lang="pt-BR" sz="1500" spc="85" dirty="0">
                <a:latin typeface="Palatino Linotype"/>
                <a:cs typeface="Palatino Linotype"/>
              </a:rPr>
              <a:t> </a:t>
            </a:r>
            <a:r>
              <a:rPr lang="pt-BR" sz="1500" spc="-20" dirty="0" err="1">
                <a:latin typeface="Palatino Linotype"/>
                <a:cs typeface="Palatino Linotype"/>
              </a:rPr>
              <a:t>quam</a:t>
            </a:r>
            <a:r>
              <a:rPr lang="pt-BR" sz="1500" spc="-20" dirty="0">
                <a:latin typeface="Palatino Linotype"/>
                <a:cs typeface="Palatino Linotype"/>
              </a:rPr>
              <a:t> </a:t>
            </a:r>
            <a:r>
              <a:rPr lang="pt-BR" sz="1500" dirty="0">
                <a:latin typeface="Palatino Linotype"/>
                <a:cs typeface="Palatino Linotype"/>
              </a:rPr>
              <a:t>in</a:t>
            </a:r>
            <a:r>
              <a:rPr lang="pt-BR" sz="1500" spc="65" dirty="0">
                <a:latin typeface="Palatino Linotype"/>
                <a:cs typeface="Palatino Linotype"/>
              </a:rPr>
              <a:t> </a:t>
            </a:r>
            <a:r>
              <a:rPr lang="pt-BR" sz="1500" dirty="0" err="1">
                <a:latin typeface="Palatino Linotype"/>
                <a:cs typeface="Palatino Linotype"/>
              </a:rPr>
              <a:t>tellus</a:t>
            </a:r>
            <a:r>
              <a:rPr lang="pt-BR" sz="1500" dirty="0">
                <a:latin typeface="Palatino Linotype"/>
                <a:cs typeface="Palatino Linotype"/>
              </a:rPr>
              <a:t>.</a:t>
            </a:r>
            <a:r>
              <a:rPr lang="pt-BR" sz="1500" spc="180" dirty="0">
                <a:latin typeface="Palatino Linotype"/>
                <a:cs typeface="Palatino Linotype"/>
              </a:rPr>
              <a:t> </a:t>
            </a:r>
            <a:r>
              <a:rPr lang="pt-BR" sz="1500" dirty="0" err="1">
                <a:latin typeface="Palatino Linotype"/>
                <a:cs typeface="Palatino Linotype"/>
              </a:rPr>
              <a:t>Nullam</a:t>
            </a:r>
            <a:r>
              <a:rPr lang="pt-BR" sz="1500" spc="65" dirty="0">
                <a:latin typeface="Palatino Linotype"/>
                <a:cs typeface="Palatino Linotype"/>
              </a:rPr>
              <a:t> </a:t>
            </a:r>
            <a:r>
              <a:rPr lang="pt-BR" sz="1500" dirty="0" err="1">
                <a:latin typeface="Palatino Linotype"/>
                <a:cs typeface="Palatino Linotype"/>
              </a:rPr>
              <a:t>cursus</a:t>
            </a:r>
            <a:r>
              <a:rPr lang="pt-BR" sz="1500" spc="65" dirty="0">
                <a:latin typeface="Palatino Linotype"/>
                <a:cs typeface="Palatino Linotype"/>
              </a:rPr>
              <a:t> </a:t>
            </a:r>
            <a:r>
              <a:rPr lang="pt-BR" sz="1500" dirty="0" err="1">
                <a:latin typeface="Palatino Linotype"/>
                <a:cs typeface="Palatino Linotype"/>
              </a:rPr>
              <a:t>pulvinar</a:t>
            </a:r>
            <a:r>
              <a:rPr lang="pt-BR" sz="1500" spc="65" dirty="0">
                <a:latin typeface="Palatino Linotype"/>
                <a:cs typeface="Palatino Linotype"/>
              </a:rPr>
              <a:t> </a:t>
            </a:r>
            <a:r>
              <a:rPr lang="pt-BR" sz="1500" dirty="0" err="1">
                <a:latin typeface="Palatino Linotype"/>
                <a:cs typeface="Palatino Linotype"/>
              </a:rPr>
              <a:t>lectus</a:t>
            </a:r>
            <a:r>
              <a:rPr lang="pt-BR" sz="1500" dirty="0">
                <a:latin typeface="Palatino Linotype"/>
                <a:cs typeface="Palatino Linotype"/>
              </a:rPr>
              <a:t>.</a:t>
            </a:r>
            <a:r>
              <a:rPr lang="pt-BR" sz="1500" spc="180" dirty="0">
                <a:latin typeface="Palatino Linotype"/>
                <a:cs typeface="Palatino Linotype"/>
              </a:rPr>
              <a:t> </a:t>
            </a:r>
            <a:r>
              <a:rPr lang="pt-BR" sz="1500" dirty="0" err="1">
                <a:latin typeface="Palatino Linotype"/>
                <a:cs typeface="Palatino Linotype"/>
              </a:rPr>
              <a:t>Donec</a:t>
            </a:r>
            <a:r>
              <a:rPr lang="pt-BR" sz="1500" spc="60" dirty="0">
                <a:latin typeface="Palatino Linotype"/>
                <a:cs typeface="Palatino Linotype"/>
              </a:rPr>
              <a:t> </a:t>
            </a:r>
            <a:r>
              <a:rPr lang="pt-BR" sz="1500" dirty="0">
                <a:latin typeface="Palatino Linotype"/>
                <a:cs typeface="Palatino Linotype"/>
              </a:rPr>
              <a:t>et</a:t>
            </a:r>
            <a:r>
              <a:rPr lang="pt-BR" sz="1500" spc="70" dirty="0">
                <a:latin typeface="Palatino Linotype"/>
                <a:cs typeface="Palatino Linotype"/>
              </a:rPr>
              <a:t> </a:t>
            </a:r>
            <a:r>
              <a:rPr lang="pt-BR" sz="1500" dirty="0">
                <a:latin typeface="Palatino Linotype"/>
                <a:cs typeface="Palatino Linotype"/>
              </a:rPr>
              <a:t>mi.</a:t>
            </a:r>
            <a:r>
              <a:rPr lang="pt-BR" sz="1500" spc="175" dirty="0">
                <a:latin typeface="Palatino Linotype"/>
                <a:cs typeface="Palatino Linotype"/>
              </a:rPr>
              <a:t> </a:t>
            </a:r>
            <a:r>
              <a:rPr lang="pt-BR" sz="1500" dirty="0">
                <a:latin typeface="Palatino Linotype"/>
                <a:cs typeface="Palatino Linotype"/>
              </a:rPr>
              <a:t>Nam</a:t>
            </a:r>
            <a:r>
              <a:rPr lang="pt-BR" sz="1500" spc="65" dirty="0">
                <a:latin typeface="Palatino Linotype"/>
                <a:cs typeface="Palatino Linotype"/>
              </a:rPr>
              <a:t> </a:t>
            </a:r>
            <a:r>
              <a:rPr lang="pt-BR" sz="1500" dirty="0" err="1">
                <a:latin typeface="Palatino Linotype"/>
                <a:cs typeface="Palatino Linotype"/>
              </a:rPr>
              <a:t>vulputate</a:t>
            </a:r>
            <a:r>
              <a:rPr lang="pt-BR" sz="1500" spc="65" dirty="0">
                <a:latin typeface="Palatino Linotype"/>
                <a:cs typeface="Palatino Linotype"/>
              </a:rPr>
              <a:t> </a:t>
            </a:r>
            <a:r>
              <a:rPr lang="pt-BR" sz="1500" spc="-20" dirty="0" err="1">
                <a:latin typeface="Palatino Linotype"/>
                <a:cs typeface="Palatino Linotype"/>
              </a:rPr>
              <a:t>metus</a:t>
            </a:r>
            <a:r>
              <a:rPr lang="pt-BR" sz="1500" spc="-20" dirty="0">
                <a:latin typeface="Palatino Linotype"/>
                <a:cs typeface="Palatino Linotype"/>
              </a:rPr>
              <a:t> </a:t>
            </a:r>
            <a:r>
              <a:rPr lang="pt-BR" sz="1500" dirty="0">
                <a:latin typeface="Palatino Linotype"/>
                <a:cs typeface="Palatino Linotype"/>
              </a:rPr>
              <a:t>eu</a:t>
            </a:r>
            <a:r>
              <a:rPr lang="pt-BR" sz="1500" spc="55" dirty="0">
                <a:latin typeface="Palatino Linotype"/>
                <a:cs typeface="Palatino Linotype"/>
              </a:rPr>
              <a:t> </a:t>
            </a:r>
            <a:r>
              <a:rPr lang="pt-BR" sz="1500" dirty="0" err="1">
                <a:latin typeface="Palatino Linotype"/>
                <a:cs typeface="Palatino Linotype"/>
              </a:rPr>
              <a:t>enim</a:t>
            </a:r>
            <a:r>
              <a:rPr lang="pt-BR" sz="1500" dirty="0">
                <a:latin typeface="Palatino Linotype"/>
                <a:cs typeface="Palatino Linotype"/>
              </a:rPr>
              <a:t>.</a:t>
            </a:r>
            <a:r>
              <a:rPr lang="pt-BR" sz="1500" spc="165" dirty="0">
                <a:latin typeface="Palatino Linotype"/>
                <a:cs typeface="Palatino Linotype"/>
              </a:rPr>
              <a:t> </a:t>
            </a:r>
            <a:r>
              <a:rPr lang="pt-BR" sz="1500" dirty="0" err="1">
                <a:latin typeface="Palatino Linotype"/>
                <a:cs typeface="Palatino Linotype"/>
              </a:rPr>
              <a:t>Vestibulum</a:t>
            </a:r>
            <a:r>
              <a:rPr lang="pt-BR" sz="1500" spc="55" dirty="0">
                <a:latin typeface="Palatino Linotype"/>
                <a:cs typeface="Palatino Linotype"/>
              </a:rPr>
              <a:t> </a:t>
            </a:r>
            <a:r>
              <a:rPr lang="pt-BR" sz="1500" dirty="0" err="1">
                <a:latin typeface="Palatino Linotype"/>
                <a:cs typeface="Palatino Linotype"/>
              </a:rPr>
              <a:t>pellentesque</a:t>
            </a:r>
            <a:r>
              <a:rPr lang="pt-BR" sz="1500" spc="60" dirty="0">
                <a:latin typeface="Palatino Linotype"/>
                <a:cs typeface="Palatino Linotype"/>
              </a:rPr>
              <a:t> </a:t>
            </a:r>
            <a:r>
              <a:rPr lang="pt-BR" sz="1500" dirty="0">
                <a:latin typeface="Palatino Linotype"/>
                <a:cs typeface="Palatino Linotype"/>
              </a:rPr>
              <a:t>felis</a:t>
            </a:r>
            <a:r>
              <a:rPr lang="pt-BR" sz="1500" spc="60" dirty="0">
                <a:latin typeface="Palatino Linotype"/>
                <a:cs typeface="Palatino Linotype"/>
              </a:rPr>
              <a:t> </a:t>
            </a:r>
            <a:r>
              <a:rPr lang="pt-BR" sz="1500" dirty="0">
                <a:latin typeface="Palatino Linotype"/>
                <a:cs typeface="Palatino Linotype"/>
              </a:rPr>
              <a:t>eu</a:t>
            </a:r>
            <a:r>
              <a:rPr lang="pt-BR" sz="1500" spc="55" dirty="0">
                <a:latin typeface="Palatino Linotype"/>
                <a:cs typeface="Palatino Linotype"/>
              </a:rPr>
              <a:t> </a:t>
            </a:r>
            <a:r>
              <a:rPr lang="pt-BR" sz="1500" spc="-10" dirty="0">
                <a:latin typeface="Palatino Linotype"/>
                <a:cs typeface="Palatino Linotype"/>
              </a:rPr>
              <a:t>massa.</a:t>
            </a:r>
            <a:endParaRPr lang="pt-BR" sz="1500" dirty="0">
              <a:latin typeface="Palatino Linotype"/>
              <a:cs typeface="Palatino Linotype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3FE8A17A-6DDD-655E-9E0C-21EEFC945C86}"/>
              </a:ext>
            </a:extLst>
          </p:cNvPr>
          <p:cNvSpPr txBox="1"/>
          <p:nvPr/>
        </p:nvSpPr>
        <p:spPr>
          <a:xfrm>
            <a:off x="664139" y="6014303"/>
            <a:ext cx="6575425" cy="227113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00" b="1" dirty="0">
                <a:solidFill>
                  <a:srgbClr val="000077"/>
                </a:solidFill>
                <a:latin typeface="Palatino Linotype"/>
                <a:cs typeface="Palatino Linotype"/>
              </a:rPr>
              <a:t>Mat</a:t>
            </a:r>
            <a:r>
              <a:rPr lang="pt-BR" sz="2400" b="1" dirty="0" err="1">
                <a:solidFill>
                  <a:srgbClr val="000077"/>
                </a:solidFill>
                <a:latin typeface="Palatino Linotype"/>
                <a:cs typeface="Palatino Linotype"/>
              </a:rPr>
              <a:t>herials</a:t>
            </a:r>
            <a:r>
              <a:rPr sz="2400" b="1" dirty="0">
                <a:solidFill>
                  <a:srgbClr val="000077"/>
                </a:solidFill>
                <a:latin typeface="Palatino Linotype"/>
                <a:cs typeface="Palatino Linotype"/>
              </a:rPr>
              <a:t> </a:t>
            </a:r>
            <a:r>
              <a:rPr lang="pt-BR" sz="2400" b="1" dirty="0" err="1">
                <a:solidFill>
                  <a:srgbClr val="000077"/>
                </a:solidFill>
                <a:latin typeface="Palatino Linotype"/>
                <a:cs typeface="Palatino Linotype"/>
              </a:rPr>
              <a:t>and</a:t>
            </a:r>
            <a:r>
              <a:rPr lang="pt-BR" sz="2400" b="1" dirty="0">
                <a:solidFill>
                  <a:srgbClr val="000077"/>
                </a:solidFill>
                <a:latin typeface="Palatino Linotype"/>
                <a:cs typeface="Palatino Linotype"/>
              </a:rPr>
              <a:t> </a:t>
            </a:r>
            <a:r>
              <a:rPr lang="pt-BR" sz="2400" b="1" dirty="0" err="1">
                <a:solidFill>
                  <a:srgbClr val="000077"/>
                </a:solidFill>
                <a:latin typeface="Palatino Linotype"/>
                <a:cs typeface="Palatino Linotype"/>
              </a:rPr>
              <a:t>Methods</a:t>
            </a:r>
            <a:endParaRPr sz="2400" dirty="0">
              <a:latin typeface="Palatino Linotype"/>
              <a:cs typeface="Palatino Linotype"/>
            </a:endParaRPr>
          </a:p>
          <a:p>
            <a:pPr marL="12700">
              <a:lnSpc>
                <a:spcPct val="100000"/>
              </a:lnSpc>
              <a:spcBef>
                <a:spcPts val="1714"/>
              </a:spcBef>
            </a:pPr>
            <a:r>
              <a:rPr lang="pt-BR" sz="1850" b="1" dirty="0" err="1">
                <a:latin typeface="Arial"/>
                <a:cs typeface="Arial"/>
              </a:rPr>
              <a:t>Insert</a:t>
            </a:r>
            <a:r>
              <a:rPr lang="pt-BR" sz="1850" b="1" dirty="0">
                <a:latin typeface="Arial"/>
                <a:cs typeface="Arial"/>
              </a:rPr>
              <a:t> </a:t>
            </a:r>
            <a:r>
              <a:rPr lang="pt-BR" sz="1850" b="1" dirty="0" err="1">
                <a:latin typeface="Arial"/>
                <a:cs typeface="Arial"/>
              </a:rPr>
              <a:t>here</a:t>
            </a:r>
            <a:r>
              <a:rPr lang="pt-BR" sz="1850" b="1" dirty="0">
                <a:latin typeface="Arial"/>
                <a:cs typeface="Arial"/>
              </a:rPr>
              <a:t> </a:t>
            </a:r>
            <a:r>
              <a:rPr lang="pt-BR" sz="1850" b="1" dirty="0" err="1">
                <a:latin typeface="Arial"/>
                <a:cs typeface="Arial"/>
              </a:rPr>
              <a:t>your</a:t>
            </a:r>
            <a:r>
              <a:rPr lang="pt-BR" sz="1850" b="1" dirty="0">
                <a:latin typeface="Arial"/>
                <a:cs typeface="Arial"/>
              </a:rPr>
              <a:t> model</a:t>
            </a:r>
            <a:endParaRPr sz="1850" dirty="0">
              <a:latin typeface="Arial"/>
              <a:cs typeface="Arial"/>
            </a:endParaRPr>
          </a:p>
          <a:p>
            <a:pPr marL="12700" marR="5080" algn="just">
              <a:lnSpc>
                <a:spcPts val="1580"/>
              </a:lnSpc>
              <a:spcBef>
                <a:spcPts val="1190"/>
              </a:spcBef>
            </a:pPr>
            <a:r>
              <a:rPr sz="1500" dirty="0">
                <a:latin typeface="Palatino Linotype"/>
                <a:cs typeface="Palatino Linotype"/>
              </a:rPr>
              <a:t>Sed</a:t>
            </a:r>
            <a:r>
              <a:rPr sz="1500" spc="105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feugiat.</a:t>
            </a:r>
            <a:r>
              <a:rPr sz="1500" spc="30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Cum</a:t>
            </a:r>
            <a:r>
              <a:rPr sz="1500" spc="11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sociis</a:t>
            </a:r>
            <a:r>
              <a:rPr sz="1500" spc="11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natoque</a:t>
            </a:r>
            <a:r>
              <a:rPr sz="1500" spc="11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penatibus</a:t>
            </a:r>
            <a:r>
              <a:rPr sz="1500" spc="11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et</a:t>
            </a:r>
            <a:r>
              <a:rPr sz="1500" spc="11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magnis</a:t>
            </a:r>
            <a:r>
              <a:rPr sz="1500" spc="11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dis</a:t>
            </a:r>
            <a:r>
              <a:rPr sz="1500" spc="11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parturient</a:t>
            </a:r>
            <a:r>
              <a:rPr sz="1500" spc="110" dirty="0">
                <a:latin typeface="Palatino Linotype"/>
                <a:cs typeface="Palatino Linotype"/>
              </a:rPr>
              <a:t> </a:t>
            </a:r>
            <a:r>
              <a:rPr sz="1500" spc="-10" dirty="0">
                <a:latin typeface="Palatino Linotype"/>
                <a:cs typeface="Palatino Linotype"/>
              </a:rPr>
              <a:t>montes, </a:t>
            </a:r>
            <a:r>
              <a:rPr sz="1500" dirty="0">
                <a:latin typeface="Palatino Linotype"/>
                <a:cs typeface="Palatino Linotype"/>
              </a:rPr>
              <a:t>nascetur</a:t>
            </a:r>
            <a:r>
              <a:rPr sz="1500" spc="17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ridiculus</a:t>
            </a:r>
            <a:r>
              <a:rPr sz="1500" spc="17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mus.</a:t>
            </a:r>
            <a:r>
              <a:rPr sz="1500" spc="60" dirty="0">
                <a:latin typeface="Palatino Linotype"/>
                <a:cs typeface="Palatino Linotype"/>
              </a:rPr>
              <a:t>  </a:t>
            </a:r>
            <a:r>
              <a:rPr sz="1500" dirty="0">
                <a:latin typeface="Palatino Linotype"/>
                <a:cs typeface="Palatino Linotype"/>
              </a:rPr>
              <a:t>Ut</a:t>
            </a:r>
            <a:r>
              <a:rPr sz="1500" spc="175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pellentesque</a:t>
            </a:r>
            <a:r>
              <a:rPr sz="1500" spc="17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augue</a:t>
            </a:r>
            <a:r>
              <a:rPr sz="1500" spc="17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sed</a:t>
            </a:r>
            <a:r>
              <a:rPr sz="1500" spc="17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urna.</a:t>
            </a:r>
            <a:r>
              <a:rPr sz="1500" spc="60" dirty="0">
                <a:latin typeface="Palatino Linotype"/>
                <a:cs typeface="Palatino Linotype"/>
              </a:rPr>
              <a:t>  </a:t>
            </a:r>
            <a:r>
              <a:rPr sz="1500" dirty="0">
                <a:latin typeface="Palatino Linotype"/>
                <a:cs typeface="Palatino Linotype"/>
              </a:rPr>
              <a:t>Vestibulum</a:t>
            </a:r>
            <a:r>
              <a:rPr sz="1500" spc="175" dirty="0">
                <a:latin typeface="Palatino Linotype"/>
                <a:cs typeface="Palatino Linotype"/>
              </a:rPr>
              <a:t> </a:t>
            </a:r>
            <a:r>
              <a:rPr sz="1500" spc="-20" dirty="0">
                <a:latin typeface="Palatino Linotype"/>
                <a:cs typeface="Palatino Linotype"/>
              </a:rPr>
              <a:t>diam </a:t>
            </a:r>
            <a:r>
              <a:rPr sz="1500" dirty="0">
                <a:latin typeface="Palatino Linotype"/>
                <a:cs typeface="Palatino Linotype"/>
              </a:rPr>
              <a:t>eros,</a:t>
            </a:r>
            <a:r>
              <a:rPr sz="1500" spc="305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fringilla</a:t>
            </a:r>
            <a:r>
              <a:rPr sz="1500" spc="25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et,</a:t>
            </a:r>
            <a:r>
              <a:rPr sz="1500" spc="305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consectetuer</a:t>
            </a:r>
            <a:r>
              <a:rPr sz="1500" spc="254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eu,</a:t>
            </a:r>
            <a:r>
              <a:rPr sz="1500" spc="305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nonummy</a:t>
            </a:r>
            <a:r>
              <a:rPr sz="1500" spc="25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id,</a:t>
            </a:r>
            <a:r>
              <a:rPr sz="1500" spc="305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sapien.</a:t>
            </a:r>
            <a:r>
              <a:rPr sz="1500" spc="200" dirty="0">
                <a:latin typeface="Palatino Linotype"/>
                <a:cs typeface="Palatino Linotype"/>
              </a:rPr>
              <a:t>  </a:t>
            </a:r>
            <a:r>
              <a:rPr sz="1500" dirty="0">
                <a:latin typeface="Palatino Linotype"/>
                <a:cs typeface="Palatino Linotype"/>
              </a:rPr>
              <a:t>Nullam</a:t>
            </a:r>
            <a:r>
              <a:rPr sz="1500" spc="26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at</a:t>
            </a:r>
            <a:r>
              <a:rPr sz="1500" spc="250" dirty="0">
                <a:latin typeface="Palatino Linotype"/>
                <a:cs typeface="Palatino Linotype"/>
              </a:rPr>
              <a:t> </a:t>
            </a:r>
            <a:r>
              <a:rPr sz="1500" spc="-10" dirty="0">
                <a:latin typeface="Palatino Linotype"/>
                <a:cs typeface="Palatino Linotype"/>
              </a:rPr>
              <a:t>lectus. </a:t>
            </a:r>
            <a:r>
              <a:rPr sz="1500" dirty="0">
                <a:latin typeface="Palatino Linotype"/>
                <a:cs typeface="Palatino Linotype"/>
              </a:rPr>
              <a:t>In</a:t>
            </a:r>
            <a:r>
              <a:rPr sz="1500" spc="16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sagittis</a:t>
            </a:r>
            <a:r>
              <a:rPr sz="1500" spc="16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ultrices</a:t>
            </a:r>
            <a:r>
              <a:rPr sz="1500" spc="165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mauris.</a:t>
            </a:r>
            <a:r>
              <a:rPr sz="1500" spc="48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Curabitur</a:t>
            </a:r>
            <a:r>
              <a:rPr sz="1500" spc="165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malesuada</a:t>
            </a:r>
            <a:r>
              <a:rPr sz="1500" spc="165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erat</a:t>
            </a:r>
            <a:r>
              <a:rPr sz="1500" spc="16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sit</a:t>
            </a:r>
            <a:r>
              <a:rPr sz="1500" spc="165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amet</a:t>
            </a:r>
            <a:r>
              <a:rPr sz="1500" spc="165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massa.</a:t>
            </a:r>
            <a:r>
              <a:rPr sz="1500" spc="475" dirty="0">
                <a:latin typeface="Palatino Linotype"/>
                <a:cs typeface="Palatino Linotype"/>
              </a:rPr>
              <a:t> </a:t>
            </a:r>
            <a:r>
              <a:rPr sz="1500" spc="-10" dirty="0">
                <a:latin typeface="Palatino Linotype"/>
                <a:cs typeface="Palatino Linotype"/>
              </a:rPr>
              <a:t>Fusce </a:t>
            </a:r>
            <a:r>
              <a:rPr sz="1500" dirty="0">
                <a:latin typeface="Palatino Linotype"/>
                <a:cs typeface="Palatino Linotype"/>
              </a:rPr>
              <a:t>blandit.</a:t>
            </a:r>
            <a:r>
              <a:rPr sz="1500" spc="25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Aliquam</a:t>
            </a:r>
            <a:r>
              <a:rPr sz="1500" spc="10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erat</a:t>
            </a:r>
            <a:r>
              <a:rPr sz="1500" spc="95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volutpat.</a:t>
            </a:r>
            <a:r>
              <a:rPr sz="1500" spc="254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Aliquam</a:t>
            </a:r>
            <a:r>
              <a:rPr sz="1500" spc="95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euismod.</a:t>
            </a:r>
            <a:r>
              <a:rPr sz="1500" spc="25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Aenean</a:t>
            </a:r>
            <a:r>
              <a:rPr sz="1500" spc="95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vel</a:t>
            </a:r>
            <a:r>
              <a:rPr sz="1500" spc="105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lectus.</a:t>
            </a:r>
            <a:r>
              <a:rPr sz="1500" spc="250" dirty="0">
                <a:latin typeface="Palatino Linotype"/>
                <a:cs typeface="Palatino Linotype"/>
              </a:rPr>
              <a:t> </a:t>
            </a:r>
            <a:r>
              <a:rPr sz="1500" spc="-20" dirty="0">
                <a:latin typeface="Palatino Linotype"/>
                <a:cs typeface="Palatino Linotype"/>
              </a:rPr>
              <a:t>Nunc </a:t>
            </a:r>
            <a:r>
              <a:rPr sz="1500" dirty="0">
                <a:latin typeface="Palatino Linotype"/>
                <a:cs typeface="Palatino Linotype"/>
              </a:rPr>
              <a:t>imperdiet</a:t>
            </a:r>
            <a:r>
              <a:rPr sz="1500" spc="6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justo</a:t>
            </a:r>
            <a:r>
              <a:rPr sz="1500" spc="65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nec</a:t>
            </a:r>
            <a:r>
              <a:rPr sz="1500" spc="65" dirty="0">
                <a:latin typeface="Palatino Linotype"/>
                <a:cs typeface="Palatino Linotype"/>
              </a:rPr>
              <a:t> </a:t>
            </a:r>
            <a:r>
              <a:rPr sz="1500" spc="-10" dirty="0">
                <a:latin typeface="Palatino Linotype"/>
                <a:cs typeface="Palatino Linotype"/>
              </a:rPr>
              <a:t>dolor.</a:t>
            </a:r>
            <a:endParaRPr sz="1500" dirty="0">
              <a:latin typeface="Palatino Linotype"/>
              <a:cs typeface="Palatino Linotype"/>
            </a:endParaRPr>
          </a:p>
        </p:txBody>
      </p:sp>
      <p:pic>
        <p:nvPicPr>
          <p:cNvPr id="6" name="object 6">
            <a:extLst>
              <a:ext uri="{FF2B5EF4-FFF2-40B4-BE49-F238E27FC236}">
                <a16:creationId xmlns:a16="http://schemas.microsoft.com/office/drawing/2014/main" id="{CEEF0926-6403-0B97-BF83-16B3485C58C1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64791" y="8535445"/>
            <a:ext cx="6173829" cy="2556766"/>
          </a:xfrm>
          <a:prstGeom prst="rect">
            <a:avLst/>
          </a:prstGeom>
        </p:spPr>
      </p:pic>
      <p:sp>
        <p:nvSpPr>
          <p:cNvPr id="7" name="object 7">
            <a:extLst>
              <a:ext uri="{FF2B5EF4-FFF2-40B4-BE49-F238E27FC236}">
                <a16:creationId xmlns:a16="http://schemas.microsoft.com/office/drawing/2014/main" id="{CC1B203A-9E11-9930-F452-787BAF55E103}"/>
              </a:ext>
            </a:extLst>
          </p:cNvPr>
          <p:cNvSpPr txBox="1"/>
          <p:nvPr/>
        </p:nvSpPr>
        <p:spPr>
          <a:xfrm>
            <a:off x="2333721" y="11093939"/>
            <a:ext cx="3236595" cy="2359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50" b="1" dirty="0" err="1">
                <a:latin typeface="Arial"/>
                <a:cs typeface="Arial"/>
              </a:rPr>
              <a:t>Figur</a:t>
            </a:r>
            <a:r>
              <a:rPr lang="pt-BR" sz="1450" b="1" dirty="0">
                <a:latin typeface="Arial"/>
                <a:cs typeface="Arial"/>
              </a:rPr>
              <a:t>e</a:t>
            </a:r>
            <a:r>
              <a:rPr sz="1450" b="1" spc="-30" dirty="0">
                <a:latin typeface="Arial"/>
                <a:cs typeface="Arial"/>
              </a:rPr>
              <a:t> </a:t>
            </a:r>
            <a:r>
              <a:rPr sz="1450" b="1" dirty="0">
                <a:latin typeface="Arial"/>
                <a:cs typeface="Arial"/>
              </a:rPr>
              <a:t>1:</a:t>
            </a:r>
            <a:r>
              <a:rPr sz="1450" b="1" spc="60" dirty="0">
                <a:latin typeface="Arial"/>
                <a:cs typeface="Arial"/>
              </a:rPr>
              <a:t> </a:t>
            </a:r>
            <a:r>
              <a:rPr lang="pt-BR" sz="1450" spc="-20" dirty="0" err="1">
                <a:latin typeface="Arial MT"/>
                <a:cs typeface="Arial MT"/>
              </a:rPr>
              <a:t>Topography</a:t>
            </a:r>
            <a:r>
              <a:rPr lang="pt-BR" sz="1450" spc="-20" dirty="0">
                <a:latin typeface="Arial MT"/>
                <a:cs typeface="Arial MT"/>
              </a:rPr>
              <a:t> </a:t>
            </a:r>
            <a:r>
              <a:rPr lang="pt-BR" sz="1450" spc="-20" dirty="0" err="1">
                <a:latin typeface="Arial MT"/>
                <a:cs typeface="Arial MT"/>
              </a:rPr>
              <a:t>wear</a:t>
            </a:r>
            <a:r>
              <a:rPr lang="pt-BR" sz="1450" spc="-20" dirty="0">
                <a:latin typeface="Arial MT"/>
                <a:cs typeface="Arial MT"/>
              </a:rPr>
              <a:t> </a:t>
            </a:r>
            <a:r>
              <a:rPr lang="pt-BR" sz="1450" spc="-20" dirty="0" err="1">
                <a:latin typeface="Arial MT"/>
                <a:cs typeface="Arial MT"/>
              </a:rPr>
              <a:t>trail</a:t>
            </a:r>
            <a:endParaRPr sz="1450" dirty="0">
              <a:latin typeface="Arial MT"/>
              <a:cs typeface="Arial MT"/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042021A0-769D-7420-AE9D-5A04BA40363B}"/>
              </a:ext>
            </a:extLst>
          </p:cNvPr>
          <p:cNvSpPr txBox="1"/>
          <p:nvPr/>
        </p:nvSpPr>
        <p:spPr>
          <a:xfrm>
            <a:off x="664139" y="11567888"/>
            <a:ext cx="6575425" cy="2628284"/>
          </a:xfrm>
          <a:prstGeom prst="rect">
            <a:avLst/>
          </a:prstGeom>
        </p:spPr>
        <p:txBody>
          <a:bodyPr vert="horz" wrap="square" lIns="0" tIns="15430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215"/>
              </a:spcBef>
            </a:pPr>
            <a:r>
              <a:rPr lang="pt-BR" sz="1850" b="1" dirty="0" err="1">
                <a:latin typeface="Arial"/>
                <a:cs typeface="Arial"/>
              </a:rPr>
              <a:t>Insert</a:t>
            </a:r>
            <a:r>
              <a:rPr lang="pt-BR" sz="1850" b="1" dirty="0">
                <a:latin typeface="Arial"/>
                <a:cs typeface="Arial"/>
              </a:rPr>
              <a:t> </a:t>
            </a:r>
            <a:r>
              <a:rPr lang="pt-BR" sz="1850" b="1" dirty="0" err="1">
                <a:latin typeface="Arial"/>
                <a:cs typeface="Arial"/>
              </a:rPr>
              <a:t>here</a:t>
            </a:r>
            <a:r>
              <a:rPr lang="pt-BR" sz="1850" b="1" dirty="0">
                <a:latin typeface="Arial"/>
                <a:cs typeface="Arial"/>
              </a:rPr>
              <a:t> </a:t>
            </a:r>
            <a:r>
              <a:rPr lang="pt-BR" sz="1850" b="1" dirty="0" err="1">
                <a:latin typeface="Arial"/>
                <a:cs typeface="Arial"/>
              </a:rPr>
              <a:t>your</a:t>
            </a:r>
            <a:r>
              <a:rPr sz="1850" b="1" dirty="0">
                <a:latin typeface="Arial"/>
                <a:cs typeface="Arial"/>
              </a:rPr>
              <a:t> </a:t>
            </a:r>
            <a:r>
              <a:rPr sz="1850" b="1" spc="-10" dirty="0">
                <a:latin typeface="Arial"/>
                <a:cs typeface="Arial"/>
              </a:rPr>
              <a:t>dataset</a:t>
            </a:r>
            <a:endParaRPr sz="1850" dirty="0">
              <a:latin typeface="Arial"/>
              <a:cs typeface="Arial"/>
            </a:endParaRPr>
          </a:p>
          <a:p>
            <a:pPr marL="12700" marR="5080" algn="just">
              <a:lnSpc>
                <a:spcPts val="1580"/>
              </a:lnSpc>
              <a:spcBef>
                <a:spcPts val="1190"/>
              </a:spcBef>
            </a:pPr>
            <a:r>
              <a:rPr sz="1500" dirty="0">
                <a:latin typeface="Palatino Linotype"/>
                <a:cs typeface="Palatino Linotype"/>
              </a:rPr>
              <a:t>Morbi</a:t>
            </a:r>
            <a:r>
              <a:rPr sz="1500" spc="155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nunc.</a:t>
            </a:r>
            <a:r>
              <a:rPr sz="1500" spc="43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Aliquam</a:t>
            </a:r>
            <a:r>
              <a:rPr sz="1500" spc="155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consectetuer</a:t>
            </a:r>
            <a:r>
              <a:rPr sz="1500" spc="155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varius</a:t>
            </a:r>
            <a:r>
              <a:rPr sz="1500" spc="155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nulla.</a:t>
            </a:r>
            <a:r>
              <a:rPr sz="1500" spc="43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Phasellus</a:t>
            </a:r>
            <a:r>
              <a:rPr sz="1500" spc="155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eros.</a:t>
            </a:r>
            <a:r>
              <a:rPr sz="1500" spc="43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Cras</a:t>
            </a:r>
            <a:r>
              <a:rPr sz="1500" spc="155" dirty="0">
                <a:latin typeface="Palatino Linotype"/>
                <a:cs typeface="Palatino Linotype"/>
              </a:rPr>
              <a:t> </a:t>
            </a:r>
            <a:r>
              <a:rPr sz="1500" spc="-10" dirty="0">
                <a:latin typeface="Palatino Linotype"/>
                <a:cs typeface="Palatino Linotype"/>
              </a:rPr>
              <a:t>dapi- </a:t>
            </a:r>
            <a:r>
              <a:rPr sz="1500" dirty="0">
                <a:latin typeface="Palatino Linotype"/>
                <a:cs typeface="Palatino Linotype"/>
              </a:rPr>
              <a:t>bus</a:t>
            </a:r>
            <a:r>
              <a:rPr sz="1500" spc="105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porttitor</a:t>
            </a:r>
            <a:r>
              <a:rPr sz="1500" spc="11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risus.</a:t>
            </a:r>
            <a:r>
              <a:rPr sz="1500" spc="29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Maecenas</a:t>
            </a:r>
            <a:r>
              <a:rPr sz="1500" spc="11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ultrices</a:t>
            </a:r>
            <a:r>
              <a:rPr sz="1500" spc="105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mi</a:t>
            </a:r>
            <a:r>
              <a:rPr sz="1500" spc="11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sed</a:t>
            </a:r>
            <a:r>
              <a:rPr sz="1500" spc="11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diam.</a:t>
            </a:r>
            <a:r>
              <a:rPr sz="1500" spc="29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Praesent</a:t>
            </a:r>
            <a:r>
              <a:rPr sz="1500" spc="105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gravida</a:t>
            </a:r>
            <a:r>
              <a:rPr sz="1500" spc="11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velit</a:t>
            </a:r>
            <a:r>
              <a:rPr sz="1500" spc="110" dirty="0">
                <a:latin typeface="Palatino Linotype"/>
                <a:cs typeface="Palatino Linotype"/>
              </a:rPr>
              <a:t> </a:t>
            </a:r>
            <a:r>
              <a:rPr sz="1500" spc="-35" dirty="0">
                <a:latin typeface="Palatino Linotype"/>
                <a:cs typeface="Palatino Linotype"/>
              </a:rPr>
              <a:t>at </a:t>
            </a:r>
            <a:r>
              <a:rPr sz="1500" dirty="0">
                <a:latin typeface="Palatino Linotype"/>
                <a:cs typeface="Palatino Linotype"/>
              </a:rPr>
              <a:t>elit</a:t>
            </a:r>
            <a:r>
              <a:rPr sz="1500" spc="15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vehicula</a:t>
            </a:r>
            <a:r>
              <a:rPr sz="1500" spc="15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porttitor.</a:t>
            </a:r>
            <a:r>
              <a:rPr sz="1500" spc="465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Phasellus</a:t>
            </a:r>
            <a:r>
              <a:rPr sz="1500" spc="15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nisl</a:t>
            </a:r>
            <a:r>
              <a:rPr sz="1500" spc="155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mi,</a:t>
            </a:r>
            <a:r>
              <a:rPr sz="1500" spc="18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sagittis</a:t>
            </a:r>
            <a:r>
              <a:rPr sz="1500" spc="15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ac,</a:t>
            </a:r>
            <a:r>
              <a:rPr sz="1500" spc="18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pulvinar</a:t>
            </a:r>
            <a:r>
              <a:rPr sz="1500" spc="15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id,</a:t>
            </a:r>
            <a:r>
              <a:rPr sz="1500" spc="18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gravida</a:t>
            </a:r>
            <a:r>
              <a:rPr sz="1500" spc="155" dirty="0">
                <a:latin typeface="Palatino Linotype"/>
                <a:cs typeface="Palatino Linotype"/>
              </a:rPr>
              <a:t> </a:t>
            </a:r>
            <a:r>
              <a:rPr sz="1500" spc="-25" dirty="0">
                <a:latin typeface="Palatino Linotype"/>
                <a:cs typeface="Palatino Linotype"/>
              </a:rPr>
              <a:t>sit </a:t>
            </a:r>
            <a:r>
              <a:rPr sz="1500" dirty="0">
                <a:latin typeface="Palatino Linotype"/>
                <a:cs typeface="Palatino Linotype"/>
              </a:rPr>
              <a:t>amet,</a:t>
            </a:r>
            <a:r>
              <a:rPr sz="1500" spc="229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erat.</a:t>
            </a:r>
            <a:r>
              <a:rPr sz="1500" spc="114" dirty="0">
                <a:latin typeface="Palatino Linotype"/>
                <a:cs typeface="Palatino Linotype"/>
              </a:rPr>
              <a:t>  </a:t>
            </a:r>
            <a:r>
              <a:rPr sz="1500" dirty="0">
                <a:latin typeface="Palatino Linotype"/>
                <a:cs typeface="Palatino Linotype"/>
              </a:rPr>
              <a:t>Vestibulum</a:t>
            </a:r>
            <a:r>
              <a:rPr sz="1500" spc="195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est.</a:t>
            </a:r>
            <a:r>
              <a:rPr sz="1500" spc="114" dirty="0">
                <a:latin typeface="Palatino Linotype"/>
                <a:cs typeface="Palatino Linotype"/>
              </a:rPr>
              <a:t>  </a:t>
            </a:r>
            <a:r>
              <a:rPr sz="1500" dirty="0">
                <a:latin typeface="Palatino Linotype"/>
                <a:cs typeface="Palatino Linotype"/>
              </a:rPr>
              <a:t>Lorem</a:t>
            </a:r>
            <a:r>
              <a:rPr sz="1500" spc="195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ipsum</a:t>
            </a:r>
            <a:r>
              <a:rPr sz="1500" spc="195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dolor</a:t>
            </a:r>
            <a:r>
              <a:rPr sz="1500" spc="195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sit</a:t>
            </a:r>
            <a:r>
              <a:rPr sz="1500" spc="195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amet,</a:t>
            </a:r>
            <a:r>
              <a:rPr sz="1500" spc="235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consectetuer</a:t>
            </a:r>
            <a:r>
              <a:rPr sz="1500" spc="195" dirty="0">
                <a:latin typeface="Palatino Linotype"/>
                <a:cs typeface="Palatino Linotype"/>
              </a:rPr>
              <a:t> </a:t>
            </a:r>
            <a:r>
              <a:rPr sz="1500" spc="-20" dirty="0">
                <a:latin typeface="Palatino Linotype"/>
                <a:cs typeface="Palatino Linotype"/>
              </a:rPr>
              <a:t>adi- </a:t>
            </a:r>
            <a:r>
              <a:rPr sz="1500" dirty="0">
                <a:latin typeface="Palatino Linotype"/>
                <a:cs typeface="Palatino Linotype"/>
              </a:rPr>
              <a:t>piscing</a:t>
            </a:r>
            <a:r>
              <a:rPr sz="1500" spc="235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elit.</a:t>
            </a:r>
            <a:r>
              <a:rPr sz="1500" spc="170" dirty="0">
                <a:latin typeface="Palatino Linotype"/>
                <a:cs typeface="Palatino Linotype"/>
              </a:rPr>
              <a:t>  </a:t>
            </a:r>
            <a:r>
              <a:rPr sz="1500" dirty="0">
                <a:latin typeface="Palatino Linotype"/>
                <a:cs typeface="Palatino Linotype"/>
              </a:rPr>
              <a:t>Curabitur</a:t>
            </a:r>
            <a:r>
              <a:rPr sz="1500" spc="24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id</a:t>
            </a:r>
            <a:r>
              <a:rPr sz="1500" spc="235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sem</a:t>
            </a:r>
            <a:r>
              <a:rPr sz="1500" spc="235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elementum</a:t>
            </a:r>
            <a:r>
              <a:rPr sz="1500" spc="235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leo</a:t>
            </a:r>
            <a:r>
              <a:rPr sz="1500" spc="24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rutrum</a:t>
            </a:r>
            <a:r>
              <a:rPr sz="1500" spc="235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hendrerit.</a:t>
            </a:r>
            <a:r>
              <a:rPr sz="1500" spc="170" dirty="0">
                <a:latin typeface="Palatino Linotype"/>
                <a:cs typeface="Palatino Linotype"/>
              </a:rPr>
              <a:t>  </a:t>
            </a:r>
            <a:r>
              <a:rPr sz="1500" dirty="0">
                <a:latin typeface="Palatino Linotype"/>
                <a:cs typeface="Palatino Linotype"/>
              </a:rPr>
              <a:t>Ut</a:t>
            </a:r>
            <a:r>
              <a:rPr sz="1500" spc="24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at</a:t>
            </a:r>
            <a:r>
              <a:rPr sz="1500" spc="235" dirty="0">
                <a:latin typeface="Palatino Linotype"/>
                <a:cs typeface="Palatino Linotype"/>
              </a:rPr>
              <a:t> </a:t>
            </a:r>
            <a:r>
              <a:rPr sz="1500" spc="-25" dirty="0">
                <a:latin typeface="Palatino Linotype"/>
                <a:cs typeface="Palatino Linotype"/>
              </a:rPr>
              <a:t>mi. </a:t>
            </a:r>
            <a:r>
              <a:rPr sz="1500" dirty="0">
                <a:latin typeface="Palatino Linotype"/>
                <a:cs typeface="Palatino Linotype"/>
              </a:rPr>
              <a:t>Donec</a:t>
            </a:r>
            <a:r>
              <a:rPr sz="1500" spc="185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tincidunt</a:t>
            </a:r>
            <a:r>
              <a:rPr sz="1500" spc="18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faucibus</a:t>
            </a:r>
            <a:r>
              <a:rPr sz="1500" spc="185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massa.</a:t>
            </a:r>
            <a:r>
              <a:rPr sz="1500" spc="90" dirty="0">
                <a:latin typeface="Palatino Linotype"/>
                <a:cs typeface="Palatino Linotype"/>
              </a:rPr>
              <a:t>  </a:t>
            </a:r>
            <a:r>
              <a:rPr sz="1500" dirty="0">
                <a:latin typeface="Palatino Linotype"/>
                <a:cs typeface="Palatino Linotype"/>
              </a:rPr>
              <a:t>Sed</a:t>
            </a:r>
            <a:r>
              <a:rPr sz="1500" spc="185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turpis</a:t>
            </a:r>
            <a:r>
              <a:rPr sz="1500" spc="185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quam,</a:t>
            </a:r>
            <a:r>
              <a:rPr sz="1500" spc="22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sollicitudin</a:t>
            </a:r>
            <a:r>
              <a:rPr sz="1500" spc="185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a,</a:t>
            </a:r>
            <a:r>
              <a:rPr sz="1500" spc="220" dirty="0">
                <a:latin typeface="Palatino Linotype"/>
                <a:cs typeface="Palatino Linotype"/>
              </a:rPr>
              <a:t> </a:t>
            </a:r>
            <a:r>
              <a:rPr sz="1500" spc="-10" dirty="0">
                <a:latin typeface="Palatino Linotype"/>
                <a:cs typeface="Palatino Linotype"/>
              </a:rPr>
              <a:t>hendrerit </a:t>
            </a:r>
            <a:r>
              <a:rPr sz="1500" dirty="0">
                <a:latin typeface="Palatino Linotype"/>
                <a:cs typeface="Palatino Linotype"/>
              </a:rPr>
              <a:t>eget,</a:t>
            </a:r>
            <a:r>
              <a:rPr sz="1500" spc="7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pretium</a:t>
            </a:r>
            <a:r>
              <a:rPr sz="1500" spc="7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ut,</a:t>
            </a:r>
            <a:r>
              <a:rPr sz="1500" spc="7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nisl.</a:t>
            </a:r>
            <a:r>
              <a:rPr sz="1500" spc="175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Duis</a:t>
            </a:r>
            <a:r>
              <a:rPr sz="1500" spc="7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hendrerit</a:t>
            </a:r>
            <a:r>
              <a:rPr sz="1500" spc="7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ligula.</a:t>
            </a:r>
            <a:r>
              <a:rPr sz="1500" spc="175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Nunc</a:t>
            </a:r>
            <a:r>
              <a:rPr sz="1500" spc="7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pulvinar</a:t>
            </a:r>
            <a:r>
              <a:rPr sz="1500" spc="7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congue</a:t>
            </a:r>
            <a:r>
              <a:rPr sz="1500" spc="75" dirty="0">
                <a:latin typeface="Palatino Linotype"/>
                <a:cs typeface="Palatino Linotype"/>
              </a:rPr>
              <a:t> </a:t>
            </a:r>
            <a:r>
              <a:rPr sz="1500" spc="-10" dirty="0">
                <a:latin typeface="Palatino Linotype"/>
                <a:cs typeface="Palatino Linotype"/>
              </a:rPr>
              <a:t>urna.</a:t>
            </a:r>
            <a:endParaRPr sz="1500" dirty="0">
              <a:latin typeface="Palatino Linotype"/>
              <a:cs typeface="Palatino Linotype"/>
            </a:endParaRPr>
          </a:p>
          <a:p>
            <a:pPr marL="12700" algn="just">
              <a:lnSpc>
                <a:spcPct val="100000"/>
              </a:lnSpc>
              <a:spcBef>
                <a:spcPts val="869"/>
              </a:spcBef>
              <a:tabLst>
                <a:tab pos="1718310" algn="l"/>
                <a:tab pos="6417945" algn="l"/>
              </a:tabLst>
            </a:pPr>
            <a:r>
              <a:rPr sz="145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1450" b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Tab</a:t>
            </a:r>
            <a:r>
              <a:rPr lang="pt-BR" sz="1450" b="1" u="sng" spc="-20" dirty="0" err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le</a:t>
            </a:r>
            <a:r>
              <a:rPr sz="1450" b="1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5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1:</a:t>
            </a:r>
            <a:r>
              <a:rPr sz="1450" b="1" u="sng" spc="6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50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Corpus</a:t>
            </a:r>
            <a:r>
              <a:rPr sz="1450" i="1" u="sng" spc="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lang="pt-BR" sz="1450" u="sng" dirty="0" err="1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used</a:t>
            </a:r>
            <a:r>
              <a:rPr lang="pt-BR" sz="1450" u="sng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in </a:t>
            </a:r>
            <a:r>
              <a:rPr lang="pt-BR" sz="1450" u="sng" dirty="0" err="1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the</a:t>
            </a:r>
            <a:r>
              <a:rPr lang="pt-BR" sz="1450" u="sng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lang="pt-BR" sz="1450" u="sng" dirty="0" err="1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study</a:t>
            </a:r>
            <a:r>
              <a:rPr sz="1450" u="sng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	</a:t>
            </a:r>
            <a:endParaRPr sz="1450" dirty="0">
              <a:latin typeface="Arial MT"/>
              <a:cs typeface="Arial MT"/>
            </a:endParaRPr>
          </a:p>
          <a:p>
            <a:pPr marL="12700" algn="just">
              <a:lnSpc>
                <a:spcPct val="100000"/>
              </a:lnSpc>
              <a:spcBef>
                <a:spcPts val="55"/>
              </a:spcBef>
            </a:pPr>
            <a:r>
              <a:rPr sz="1600" u="sng" spc="3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 </a:t>
            </a:r>
            <a:r>
              <a:rPr sz="1600" b="1" u="sng" dirty="0">
                <a:uFill>
                  <a:solidFill>
                    <a:srgbClr val="000000"/>
                  </a:solidFill>
                </a:uFill>
                <a:latin typeface="Palatino Linotype"/>
                <a:cs typeface="Palatino Linotype"/>
              </a:rPr>
              <a:t>Corpus</a:t>
            </a:r>
            <a:r>
              <a:rPr sz="1600" b="1" u="sng" spc="240" dirty="0">
                <a:uFill>
                  <a:solidFill>
                    <a:srgbClr val="000000"/>
                  </a:solidFill>
                </a:uFill>
                <a:latin typeface="Palatino Linotype"/>
                <a:cs typeface="Palatino Linotype"/>
              </a:rPr>
              <a:t> </a:t>
            </a:r>
            <a:r>
              <a:rPr lang="pt-BR" sz="1600" b="1" u="sng" spc="240" dirty="0">
                <a:uFill>
                  <a:solidFill>
                    <a:srgbClr val="000000"/>
                  </a:solidFill>
                </a:uFill>
                <a:latin typeface="Palatino Linotype"/>
                <a:cs typeface="Palatino Linotype"/>
              </a:rPr>
              <a:t>  Unique </a:t>
            </a:r>
            <a:r>
              <a:rPr lang="pt-BR" sz="1600" b="1" u="sng" spc="240" dirty="0" err="1">
                <a:uFill>
                  <a:solidFill>
                    <a:srgbClr val="000000"/>
                  </a:solidFill>
                </a:uFill>
                <a:latin typeface="Palatino Linotype"/>
                <a:cs typeface="Palatino Linotype"/>
              </a:rPr>
              <a:t>c</a:t>
            </a:r>
            <a:r>
              <a:rPr lang="pt-BR" sz="1600" b="1" u="sng" dirty="0" err="1">
                <a:uFill>
                  <a:solidFill>
                    <a:srgbClr val="000000"/>
                  </a:solidFill>
                </a:uFill>
                <a:latin typeface="Palatino Linotype"/>
                <a:cs typeface="Palatino Linotype"/>
              </a:rPr>
              <a:t>haracteres</a:t>
            </a:r>
            <a:r>
              <a:rPr lang="pt-BR" sz="1600" b="1" u="sng" dirty="0">
                <a:uFill>
                  <a:solidFill>
                    <a:srgbClr val="000000"/>
                  </a:solidFill>
                </a:uFill>
                <a:latin typeface="Palatino Linotype"/>
                <a:cs typeface="Palatino Linotype"/>
              </a:rPr>
              <a:t> </a:t>
            </a:r>
            <a:r>
              <a:rPr sz="1600" b="1" u="sng" spc="-10" dirty="0">
                <a:uFill>
                  <a:solidFill>
                    <a:srgbClr val="000000"/>
                  </a:solidFill>
                </a:uFill>
                <a:latin typeface="Palatino Linotype"/>
                <a:cs typeface="Palatino Linotype"/>
              </a:rPr>
              <a:t>Total</a:t>
            </a:r>
            <a:r>
              <a:rPr sz="1600" b="1" u="sng" spc="-5" dirty="0">
                <a:uFill>
                  <a:solidFill>
                    <a:srgbClr val="000000"/>
                  </a:solidFill>
                </a:uFill>
                <a:latin typeface="Palatino Linotype"/>
                <a:cs typeface="Palatino Linotype"/>
              </a:rPr>
              <a:t> </a:t>
            </a:r>
            <a:r>
              <a:rPr lang="pt-BR" sz="1600" b="1" u="sng" dirty="0" err="1">
                <a:uFill>
                  <a:solidFill>
                    <a:srgbClr val="000000"/>
                  </a:solidFill>
                </a:uFill>
                <a:latin typeface="Palatino Linotype"/>
                <a:cs typeface="Palatino Linotype"/>
              </a:rPr>
              <a:t>of</a:t>
            </a:r>
            <a:r>
              <a:rPr lang="pt-BR" sz="1600" b="1" u="sng" dirty="0">
                <a:uFill>
                  <a:solidFill>
                    <a:srgbClr val="000000"/>
                  </a:solidFill>
                </a:uFill>
                <a:latin typeface="Palatino Linotype"/>
                <a:cs typeface="Palatino Linotype"/>
              </a:rPr>
              <a:t> </a:t>
            </a:r>
            <a:r>
              <a:rPr lang="pt-BR" sz="1600" b="1" u="sng" dirty="0" err="1">
                <a:uFill>
                  <a:solidFill>
                    <a:srgbClr val="000000"/>
                  </a:solidFill>
                </a:uFill>
                <a:latin typeface="Palatino Linotype"/>
                <a:cs typeface="Palatino Linotype"/>
              </a:rPr>
              <a:t>lines</a:t>
            </a:r>
            <a:r>
              <a:rPr lang="pt-BR" sz="1600" b="1" u="sng" dirty="0">
                <a:uFill>
                  <a:solidFill>
                    <a:srgbClr val="000000"/>
                  </a:solidFill>
                </a:uFill>
                <a:latin typeface="Palatino Linotype"/>
                <a:cs typeface="Palatino Linotype"/>
              </a:rPr>
              <a:t> </a:t>
            </a:r>
            <a:r>
              <a:rPr sz="1600" b="1" u="sng" spc="-10" dirty="0">
                <a:uFill>
                  <a:solidFill>
                    <a:srgbClr val="000000"/>
                  </a:solidFill>
                </a:uFill>
                <a:latin typeface="Palatino Linotype"/>
                <a:cs typeface="Palatino Linotype"/>
              </a:rPr>
              <a:t>Total</a:t>
            </a:r>
            <a:r>
              <a:rPr sz="1600" b="1" u="sng" spc="-15" dirty="0">
                <a:uFill>
                  <a:solidFill>
                    <a:srgbClr val="000000"/>
                  </a:solidFill>
                </a:uFill>
                <a:latin typeface="Palatino Linotype"/>
                <a:cs typeface="Palatino Linotype"/>
              </a:rPr>
              <a:t> </a:t>
            </a:r>
            <a:r>
              <a:rPr lang="pt-BR" sz="1600" b="1" u="sng" dirty="0" err="1">
                <a:uFill>
                  <a:solidFill>
                    <a:srgbClr val="000000"/>
                  </a:solidFill>
                </a:uFill>
                <a:latin typeface="Palatino Linotype"/>
                <a:cs typeface="Palatino Linotype"/>
              </a:rPr>
              <a:t>of</a:t>
            </a:r>
            <a:r>
              <a:rPr sz="1600" b="1" u="sng" spc="-15" dirty="0">
                <a:uFill>
                  <a:solidFill>
                    <a:srgbClr val="000000"/>
                  </a:solidFill>
                </a:uFill>
                <a:latin typeface="Palatino Linotype"/>
                <a:cs typeface="Palatino Linotype"/>
              </a:rPr>
              <a:t> </a:t>
            </a:r>
            <a:r>
              <a:rPr sz="1600" b="1" u="sng" spc="-10" dirty="0">
                <a:uFill>
                  <a:solidFill>
                    <a:srgbClr val="000000"/>
                  </a:solidFill>
                </a:uFill>
                <a:latin typeface="Palatino Linotype"/>
                <a:cs typeface="Palatino Linotype"/>
              </a:rPr>
              <a:t>c</a:t>
            </a:r>
            <a:r>
              <a:rPr lang="pt-BR" sz="1600" b="1" u="sng" spc="-10" dirty="0">
                <a:uFill>
                  <a:solidFill>
                    <a:srgbClr val="000000"/>
                  </a:solidFill>
                </a:uFill>
                <a:latin typeface="Palatino Linotype"/>
                <a:cs typeface="Palatino Linotype"/>
              </a:rPr>
              <a:t>h</a:t>
            </a:r>
            <a:r>
              <a:rPr sz="1600" b="1" u="sng" spc="-10" dirty="0" err="1">
                <a:uFill>
                  <a:solidFill>
                    <a:srgbClr val="000000"/>
                  </a:solidFill>
                </a:uFill>
                <a:latin typeface="Palatino Linotype"/>
                <a:cs typeface="Palatino Linotype"/>
              </a:rPr>
              <a:t>aracteres</a:t>
            </a:r>
            <a:r>
              <a:rPr sz="1600" b="1" u="sng" spc="500" dirty="0">
                <a:uFill>
                  <a:solidFill>
                    <a:srgbClr val="000000"/>
                  </a:solidFill>
                </a:uFill>
                <a:latin typeface="Palatino Linotype"/>
                <a:cs typeface="Palatino Linotype"/>
              </a:rPr>
              <a:t> </a:t>
            </a:r>
            <a:endParaRPr sz="1600" dirty="0">
              <a:latin typeface="Palatino Linotype"/>
              <a:cs typeface="Palatino Linotype"/>
            </a:endParaRPr>
          </a:p>
        </p:txBody>
      </p:sp>
      <p:graphicFrame>
        <p:nvGraphicFramePr>
          <p:cNvPr id="9" name="object 9">
            <a:extLst>
              <a:ext uri="{FF2B5EF4-FFF2-40B4-BE49-F238E27FC236}">
                <a16:creationId xmlns:a16="http://schemas.microsoft.com/office/drawing/2014/main" id="{0F869E05-ACBC-BC76-5C50-7AF22714DD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2558195"/>
              </p:ext>
            </p:extLst>
          </p:nvPr>
        </p:nvGraphicFramePr>
        <p:xfrm>
          <a:off x="757729" y="14164977"/>
          <a:ext cx="5797549" cy="508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79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39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19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2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marR="357505" algn="ctr">
                        <a:lnSpc>
                          <a:spcPts val="1855"/>
                        </a:lnSpc>
                      </a:pPr>
                      <a:r>
                        <a:rPr sz="1600" spc="-10" dirty="0">
                          <a:latin typeface="Palatino Linotype"/>
                          <a:cs typeface="Palatino Linotype"/>
                        </a:rPr>
                        <a:t>SBSEThesis</a:t>
                      </a:r>
                      <a:endParaRPr sz="1600">
                        <a:latin typeface="Palatino Linotype"/>
                        <a:cs typeface="Palatino Linotyp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96875">
                        <a:lnSpc>
                          <a:spcPts val="1855"/>
                        </a:lnSpc>
                      </a:pPr>
                      <a:r>
                        <a:rPr sz="1600" spc="-25" dirty="0">
                          <a:latin typeface="Palatino Linotype"/>
                          <a:cs typeface="Palatino Linotype"/>
                        </a:rPr>
                        <a:t>88</a:t>
                      </a:r>
                      <a:endParaRPr sz="1600">
                        <a:latin typeface="Palatino Linotype"/>
                        <a:cs typeface="Palatino Linotyp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5890" algn="ctr">
                        <a:lnSpc>
                          <a:spcPts val="1855"/>
                        </a:lnSpc>
                      </a:pPr>
                      <a:r>
                        <a:rPr sz="1600" spc="-10" dirty="0">
                          <a:latin typeface="Palatino Linotype"/>
                          <a:cs typeface="Palatino Linotype"/>
                        </a:rPr>
                        <a:t>2.311</a:t>
                      </a:r>
                      <a:endParaRPr sz="1600">
                        <a:latin typeface="Palatino Linotype"/>
                        <a:cs typeface="Palatino Linotyp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00965" algn="r">
                        <a:lnSpc>
                          <a:spcPts val="1855"/>
                        </a:lnSpc>
                      </a:pPr>
                      <a:r>
                        <a:rPr sz="1600" spc="-10" dirty="0">
                          <a:latin typeface="Palatino Linotype"/>
                          <a:cs typeface="Palatino Linotype"/>
                        </a:rPr>
                        <a:t>771.179</a:t>
                      </a:r>
                      <a:endParaRPr sz="1600">
                        <a:latin typeface="Palatino Linotype"/>
                        <a:cs typeface="Palatino Linotyp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R="357505" algn="ctr">
                        <a:lnSpc>
                          <a:spcPts val="1860"/>
                        </a:lnSpc>
                      </a:pPr>
                      <a:r>
                        <a:rPr sz="1600" spc="-10" dirty="0">
                          <a:latin typeface="Palatino Linotype"/>
                          <a:cs typeface="Palatino Linotype"/>
                        </a:rPr>
                        <a:t>Bible</a:t>
                      </a:r>
                      <a:endParaRPr sz="1600">
                        <a:latin typeface="Palatino Linotype"/>
                        <a:cs typeface="Palatino Linotyp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96875">
                        <a:lnSpc>
                          <a:spcPts val="1860"/>
                        </a:lnSpc>
                      </a:pPr>
                      <a:r>
                        <a:rPr sz="1600" spc="-25" dirty="0">
                          <a:latin typeface="Palatino Linotype"/>
                          <a:cs typeface="Palatino Linotype"/>
                        </a:rPr>
                        <a:t>63</a:t>
                      </a:r>
                      <a:endParaRPr sz="1600" dirty="0">
                        <a:latin typeface="Palatino Linotype"/>
                        <a:cs typeface="Palatino Linotyp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5890" algn="ctr">
                        <a:lnSpc>
                          <a:spcPts val="1860"/>
                        </a:lnSpc>
                      </a:pPr>
                      <a:r>
                        <a:rPr sz="1600" spc="-10" dirty="0">
                          <a:latin typeface="Palatino Linotype"/>
                          <a:cs typeface="Palatino Linotype"/>
                        </a:rPr>
                        <a:t>32.359</a:t>
                      </a:r>
                      <a:endParaRPr sz="1600" dirty="0">
                        <a:latin typeface="Palatino Linotype"/>
                        <a:cs typeface="Palatino Linotyp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860"/>
                        </a:lnSpc>
                      </a:pPr>
                      <a:r>
                        <a:rPr sz="1600" spc="-10" dirty="0">
                          <a:latin typeface="Palatino Linotype"/>
                          <a:cs typeface="Palatino Linotype"/>
                        </a:rPr>
                        <a:t>3.924.374</a:t>
                      </a:r>
                      <a:endParaRPr sz="1600" dirty="0">
                        <a:latin typeface="Palatino Linotype"/>
                        <a:cs typeface="Palatino Linotyp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object 10">
            <a:extLst>
              <a:ext uri="{FF2B5EF4-FFF2-40B4-BE49-F238E27FC236}">
                <a16:creationId xmlns:a16="http://schemas.microsoft.com/office/drawing/2014/main" id="{66B1B5CE-560A-2209-AD20-4F52A8106B06}"/>
              </a:ext>
            </a:extLst>
          </p:cNvPr>
          <p:cNvSpPr txBox="1"/>
          <p:nvPr/>
        </p:nvSpPr>
        <p:spPr>
          <a:xfrm>
            <a:off x="664139" y="14566135"/>
            <a:ext cx="6575425" cy="1878330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795"/>
              </a:spcBef>
              <a:tabLst>
                <a:tab pos="1969770" algn="l"/>
                <a:tab pos="3404870" algn="l"/>
                <a:tab pos="4980305" algn="l"/>
              </a:tabLst>
            </a:pPr>
            <a:r>
              <a:rPr sz="1600" u="sng" spc="38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</a:t>
            </a:r>
            <a:r>
              <a:rPr sz="1600" u="sng" spc="-10" dirty="0">
                <a:uFill>
                  <a:solidFill>
                    <a:srgbClr val="000000"/>
                  </a:solidFill>
                </a:uFill>
                <a:latin typeface="Palatino Linotype"/>
                <a:cs typeface="Palatino Linotype"/>
              </a:rPr>
              <a:t>JavaCode</a:t>
            </a:r>
            <a:r>
              <a:rPr sz="1600" u="sng" dirty="0">
                <a:uFill>
                  <a:solidFill>
                    <a:srgbClr val="000000"/>
                  </a:solidFill>
                </a:uFill>
                <a:latin typeface="Palatino Linotype"/>
                <a:cs typeface="Palatino Linotype"/>
              </a:rPr>
              <a:t>	</a:t>
            </a:r>
            <a:r>
              <a:rPr sz="1600" u="sng" spc="-25" dirty="0">
                <a:uFill>
                  <a:solidFill>
                    <a:srgbClr val="000000"/>
                  </a:solidFill>
                </a:uFill>
                <a:latin typeface="Palatino Linotype"/>
                <a:cs typeface="Palatino Linotype"/>
              </a:rPr>
              <a:t>69</a:t>
            </a:r>
            <a:r>
              <a:rPr sz="1600" u="sng" dirty="0">
                <a:uFill>
                  <a:solidFill>
                    <a:srgbClr val="000000"/>
                  </a:solidFill>
                </a:uFill>
                <a:latin typeface="Palatino Linotype"/>
                <a:cs typeface="Palatino Linotype"/>
              </a:rPr>
              <a:t>	</a:t>
            </a:r>
            <a:r>
              <a:rPr sz="1600" u="sng" spc="-10" dirty="0">
                <a:uFill>
                  <a:solidFill>
                    <a:srgbClr val="000000"/>
                  </a:solidFill>
                </a:uFill>
                <a:latin typeface="Palatino Linotype"/>
                <a:cs typeface="Palatino Linotype"/>
              </a:rPr>
              <a:t>436.565</a:t>
            </a:r>
            <a:r>
              <a:rPr sz="1600" u="sng" dirty="0">
                <a:uFill>
                  <a:solidFill>
                    <a:srgbClr val="000000"/>
                  </a:solidFill>
                </a:uFill>
                <a:latin typeface="Palatino Linotype"/>
                <a:cs typeface="Palatino Linotype"/>
              </a:rPr>
              <a:t>	</a:t>
            </a:r>
            <a:r>
              <a:rPr sz="1600" u="sng" spc="-10" dirty="0">
                <a:uFill>
                  <a:solidFill>
                    <a:srgbClr val="000000"/>
                  </a:solidFill>
                </a:uFill>
                <a:latin typeface="Palatino Linotype"/>
                <a:cs typeface="Palatino Linotype"/>
              </a:rPr>
              <a:t>12.053.424</a:t>
            </a:r>
            <a:r>
              <a:rPr sz="1600" u="sng" spc="500" dirty="0">
                <a:uFill>
                  <a:solidFill>
                    <a:srgbClr val="000000"/>
                  </a:solidFill>
                </a:uFill>
                <a:latin typeface="Palatino Linotype"/>
                <a:cs typeface="Palatino Linotype"/>
              </a:rPr>
              <a:t>    </a:t>
            </a:r>
            <a:endParaRPr sz="1600" dirty="0">
              <a:latin typeface="Palatino Linotype"/>
              <a:cs typeface="Palatino Linotype"/>
            </a:endParaRPr>
          </a:p>
          <a:p>
            <a:pPr marL="12700" marR="5080" indent="88265" algn="just">
              <a:lnSpc>
                <a:spcPts val="1580"/>
              </a:lnSpc>
              <a:spcBef>
                <a:spcPts val="900"/>
              </a:spcBef>
            </a:pPr>
            <a:r>
              <a:rPr sz="1500" dirty="0">
                <a:latin typeface="Palatino Linotype"/>
                <a:cs typeface="Palatino Linotype"/>
              </a:rPr>
              <a:t>Aenean</a:t>
            </a:r>
            <a:r>
              <a:rPr sz="1500" spc="265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laoreet</a:t>
            </a:r>
            <a:r>
              <a:rPr sz="1500" spc="265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aliquam</a:t>
            </a:r>
            <a:r>
              <a:rPr sz="1500" spc="27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orci.</a:t>
            </a:r>
            <a:r>
              <a:rPr sz="1500" spc="204" dirty="0">
                <a:latin typeface="Palatino Linotype"/>
                <a:cs typeface="Palatino Linotype"/>
              </a:rPr>
              <a:t>  </a:t>
            </a:r>
            <a:r>
              <a:rPr sz="1500" dirty="0">
                <a:latin typeface="Palatino Linotype"/>
                <a:cs typeface="Palatino Linotype"/>
              </a:rPr>
              <a:t>Nunc</a:t>
            </a:r>
            <a:r>
              <a:rPr sz="1500" spc="275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interdum</a:t>
            </a:r>
            <a:r>
              <a:rPr sz="1500" spc="26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elementum</a:t>
            </a:r>
            <a:r>
              <a:rPr sz="1500" spc="27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urna.</a:t>
            </a:r>
            <a:r>
              <a:rPr sz="1500" spc="204" dirty="0">
                <a:latin typeface="Palatino Linotype"/>
                <a:cs typeface="Palatino Linotype"/>
              </a:rPr>
              <a:t>  </a:t>
            </a:r>
            <a:r>
              <a:rPr sz="1500" spc="-10" dirty="0">
                <a:latin typeface="Palatino Linotype"/>
                <a:cs typeface="Palatino Linotype"/>
              </a:rPr>
              <a:t>Quisque </a:t>
            </a:r>
            <a:r>
              <a:rPr sz="1500" dirty="0">
                <a:latin typeface="Palatino Linotype"/>
                <a:cs typeface="Palatino Linotype"/>
              </a:rPr>
              <a:t>erat.</a:t>
            </a:r>
            <a:r>
              <a:rPr sz="1500" spc="110" dirty="0">
                <a:latin typeface="Palatino Linotype"/>
                <a:cs typeface="Palatino Linotype"/>
              </a:rPr>
              <a:t>  </a:t>
            </a:r>
            <a:r>
              <a:rPr sz="1500" dirty="0">
                <a:latin typeface="Palatino Linotype"/>
                <a:cs typeface="Palatino Linotype"/>
              </a:rPr>
              <a:t>Nullam</a:t>
            </a:r>
            <a:r>
              <a:rPr sz="1500" spc="20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tempor</a:t>
            </a:r>
            <a:r>
              <a:rPr sz="1500" spc="20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neque.</a:t>
            </a:r>
            <a:r>
              <a:rPr sz="1500" spc="110" dirty="0">
                <a:latin typeface="Palatino Linotype"/>
                <a:cs typeface="Palatino Linotype"/>
              </a:rPr>
              <a:t>  </a:t>
            </a:r>
            <a:r>
              <a:rPr sz="1500" dirty="0">
                <a:latin typeface="Palatino Linotype"/>
                <a:cs typeface="Palatino Linotype"/>
              </a:rPr>
              <a:t>Maecenas</a:t>
            </a:r>
            <a:r>
              <a:rPr sz="1500" spc="20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velit</a:t>
            </a:r>
            <a:r>
              <a:rPr sz="1500" spc="20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nibh,</a:t>
            </a:r>
            <a:r>
              <a:rPr sz="1500" spc="24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scelerisque</a:t>
            </a:r>
            <a:r>
              <a:rPr sz="1500" spc="20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a,</a:t>
            </a:r>
            <a:r>
              <a:rPr sz="1500" spc="235" dirty="0">
                <a:latin typeface="Palatino Linotype"/>
                <a:cs typeface="Palatino Linotype"/>
              </a:rPr>
              <a:t> </a:t>
            </a:r>
            <a:r>
              <a:rPr sz="1500" spc="-10" dirty="0">
                <a:latin typeface="Palatino Linotype"/>
                <a:cs typeface="Palatino Linotype"/>
              </a:rPr>
              <a:t>consequat </a:t>
            </a:r>
            <a:r>
              <a:rPr sz="1500" dirty="0">
                <a:latin typeface="Palatino Linotype"/>
                <a:cs typeface="Palatino Linotype"/>
              </a:rPr>
              <a:t>ut,</a:t>
            </a:r>
            <a:r>
              <a:rPr sz="1500" spc="165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viverra</a:t>
            </a:r>
            <a:r>
              <a:rPr sz="1500" spc="145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in,</a:t>
            </a:r>
            <a:r>
              <a:rPr sz="1500" spc="165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enim.</a:t>
            </a:r>
            <a:r>
              <a:rPr sz="1500" spc="445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Duis</a:t>
            </a:r>
            <a:r>
              <a:rPr sz="1500" spc="14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magna.</a:t>
            </a:r>
            <a:r>
              <a:rPr sz="1500" spc="44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Donec</a:t>
            </a:r>
            <a:r>
              <a:rPr sz="1500" spc="145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odio</a:t>
            </a:r>
            <a:r>
              <a:rPr sz="1500" spc="145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neque,</a:t>
            </a:r>
            <a:r>
              <a:rPr sz="1500" spc="17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tristique</a:t>
            </a:r>
            <a:r>
              <a:rPr sz="1500" spc="14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et,</a:t>
            </a:r>
            <a:r>
              <a:rPr sz="1500" spc="170" dirty="0">
                <a:latin typeface="Palatino Linotype"/>
                <a:cs typeface="Palatino Linotype"/>
              </a:rPr>
              <a:t> </a:t>
            </a:r>
            <a:r>
              <a:rPr sz="1500" spc="-10" dirty="0">
                <a:latin typeface="Palatino Linotype"/>
                <a:cs typeface="Palatino Linotype"/>
              </a:rPr>
              <a:t>tincidunt </a:t>
            </a:r>
            <a:r>
              <a:rPr sz="1500" dirty="0">
                <a:latin typeface="Palatino Linotype"/>
                <a:cs typeface="Palatino Linotype"/>
              </a:rPr>
              <a:t>eu,</a:t>
            </a:r>
            <a:r>
              <a:rPr sz="1500" spc="65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rhoncus</a:t>
            </a:r>
            <a:r>
              <a:rPr sz="1500" spc="65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ac,</a:t>
            </a:r>
            <a:r>
              <a:rPr sz="1500" spc="7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nunc.</a:t>
            </a:r>
            <a:r>
              <a:rPr sz="1500" spc="185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Mauris</a:t>
            </a:r>
            <a:r>
              <a:rPr sz="1500" spc="65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malesuada</a:t>
            </a:r>
            <a:r>
              <a:rPr sz="1500" spc="65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malesuada</a:t>
            </a:r>
            <a:r>
              <a:rPr sz="1500" spc="7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elit.</a:t>
            </a:r>
            <a:r>
              <a:rPr sz="1500" spc="185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Etiam</a:t>
            </a:r>
            <a:r>
              <a:rPr sz="1500" spc="65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lacus</a:t>
            </a:r>
            <a:r>
              <a:rPr sz="1500" spc="70" dirty="0">
                <a:latin typeface="Palatino Linotype"/>
                <a:cs typeface="Palatino Linotype"/>
              </a:rPr>
              <a:t> </a:t>
            </a:r>
            <a:r>
              <a:rPr sz="1500" spc="-10" dirty="0">
                <a:latin typeface="Palatino Linotype"/>
                <a:cs typeface="Palatino Linotype"/>
              </a:rPr>
              <a:t>mauris, </a:t>
            </a:r>
            <a:r>
              <a:rPr sz="1500" dirty="0">
                <a:latin typeface="Palatino Linotype"/>
                <a:cs typeface="Palatino Linotype"/>
              </a:rPr>
              <a:t>pretium</a:t>
            </a:r>
            <a:r>
              <a:rPr sz="1500" spc="8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vel,</a:t>
            </a:r>
            <a:r>
              <a:rPr sz="1500" spc="8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blandit</a:t>
            </a:r>
            <a:r>
              <a:rPr sz="1500" spc="85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in,</a:t>
            </a:r>
            <a:r>
              <a:rPr sz="1500" spc="8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ultricies</a:t>
            </a:r>
            <a:r>
              <a:rPr sz="1500" spc="85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id,</a:t>
            </a:r>
            <a:r>
              <a:rPr sz="1500" spc="8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libero.</a:t>
            </a:r>
            <a:r>
              <a:rPr sz="1500" spc="21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Phasellus</a:t>
            </a:r>
            <a:r>
              <a:rPr sz="1500" spc="85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bibendum</a:t>
            </a:r>
            <a:r>
              <a:rPr sz="1500" spc="8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erat</a:t>
            </a:r>
            <a:r>
              <a:rPr sz="1500" spc="85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ut</a:t>
            </a:r>
            <a:r>
              <a:rPr sz="1500" spc="80" dirty="0">
                <a:latin typeface="Palatino Linotype"/>
                <a:cs typeface="Palatino Linotype"/>
              </a:rPr>
              <a:t> </a:t>
            </a:r>
            <a:r>
              <a:rPr sz="1500" spc="-10" dirty="0">
                <a:latin typeface="Palatino Linotype"/>
                <a:cs typeface="Palatino Linotype"/>
              </a:rPr>
              <a:t>diam. </a:t>
            </a:r>
            <a:r>
              <a:rPr sz="1500" dirty="0">
                <a:latin typeface="Palatino Linotype"/>
                <a:cs typeface="Palatino Linotype"/>
              </a:rPr>
              <a:t>In</a:t>
            </a:r>
            <a:r>
              <a:rPr sz="1500" spc="75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congue</a:t>
            </a:r>
            <a:r>
              <a:rPr sz="1500" spc="8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imperdiet</a:t>
            </a:r>
            <a:r>
              <a:rPr sz="1500" spc="80" dirty="0">
                <a:latin typeface="Palatino Linotype"/>
                <a:cs typeface="Palatino Linotype"/>
              </a:rPr>
              <a:t> </a:t>
            </a:r>
            <a:r>
              <a:rPr sz="1500" spc="-10" dirty="0">
                <a:latin typeface="Palatino Linotype"/>
                <a:cs typeface="Palatino Linotype"/>
              </a:rPr>
              <a:t>lectus.</a:t>
            </a:r>
            <a:endParaRPr sz="1500" dirty="0">
              <a:latin typeface="Palatino Linotype"/>
              <a:cs typeface="Palatino Linotype"/>
            </a:endParaRPr>
          </a:p>
          <a:p>
            <a:pPr marL="100965">
              <a:lnSpc>
                <a:spcPts val="1585"/>
              </a:lnSpc>
            </a:pPr>
            <a:r>
              <a:rPr sz="1500" spc="-20" dirty="0">
                <a:latin typeface="Palatino Linotype"/>
                <a:cs typeface="Palatino Linotype"/>
                <a:hlinkClick r:id="rId6" action="ppaction://hlinksldjump"/>
              </a:rPr>
              <a:t>[2].</a:t>
            </a:r>
            <a:endParaRPr sz="1500" dirty="0">
              <a:latin typeface="Palatino Linotype"/>
              <a:cs typeface="Palatino Linotype"/>
            </a:endParaRP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53866335-77F4-B557-6BD8-884E12B56B2D}"/>
              </a:ext>
            </a:extLst>
          </p:cNvPr>
          <p:cNvSpPr txBox="1"/>
          <p:nvPr/>
        </p:nvSpPr>
        <p:spPr>
          <a:xfrm>
            <a:off x="664139" y="16669128"/>
            <a:ext cx="6575425" cy="1825500"/>
          </a:xfrm>
          <a:prstGeom prst="rect">
            <a:avLst/>
          </a:prstGeom>
        </p:spPr>
        <p:txBody>
          <a:bodyPr vert="horz" wrap="square" lIns="0" tIns="1543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15"/>
              </a:spcBef>
            </a:pPr>
            <a:r>
              <a:rPr sz="1850" b="1" spc="-10" dirty="0">
                <a:latin typeface="Arial"/>
                <a:cs typeface="Arial"/>
              </a:rPr>
              <a:t>Subsection</a:t>
            </a:r>
            <a:endParaRPr sz="1850" dirty="0">
              <a:latin typeface="Arial"/>
              <a:cs typeface="Arial"/>
            </a:endParaRPr>
          </a:p>
          <a:p>
            <a:pPr marL="12700" marR="5080" algn="just">
              <a:lnSpc>
                <a:spcPts val="1580"/>
              </a:lnSpc>
              <a:spcBef>
                <a:spcPts val="1190"/>
              </a:spcBef>
            </a:pPr>
            <a:r>
              <a:rPr sz="1500" dirty="0">
                <a:latin typeface="Palatino Linotype"/>
                <a:cs typeface="Palatino Linotype"/>
              </a:rPr>
              <a:t>Pellentesque</a:t>
            </a:r>
            <a:r>
              <a:rPr sz="1500" spc="204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habitant</a:t>
            </a:r>
            <a:r>
              <a:rPr sz="1500" spc="21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morbi</a:t>
            </a:r>
            <a:r>
              <a:rPr sz="1500" spc="21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tristique</a:t>
            </a:r>
            <a:r>
              <a:rPr sz="1500" spc="21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senectus</a:t>
            </a:r>
            <a:r>
              <a:rPr sz="1500" spc="204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et</a:t>
            </a:r>
            <a:r>
              <a:rPr sz="1500" spc="21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netus</a:t>
            </a:r>
            <a:r>
              <a:rPr sz="1500" spc="21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et</a:t>
            </a:r>
            <a:r>
              <a:rPr sz="1500" spc="21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malesuada</a:t>
            </a:r>
            <a:r>
              <a:rPr sz="1500" spc="204" dirty="0">
                <a:latin typeface="Palatino Linotype"/>
                <a:cs typeface="Palatino Linotype"/>
              </a:rPr>
              <a:t> </a:t>
            </a:r>
            <a:r>
              <a:rPr sz="1500" spc="-10" dirty="0">
                <a:latin typeface="Palatino Linotype"/>
                <a:cs typeface="Palatino Linotype"/>
              </a:rPr>
              <a:t>fames </a:t>
            </a:r>
            <a:r>
              <a:rPr sz="1500" dirty="0">
                <a:latin typeface="Palatino Linotype"/>
                <a:cs typeface="Palatino Linotype"/>
              </a:rPr>
              <a:t>ac</a:t>
            </a:r>
            <a:r>
              <a:rPr sz="1500" spc="95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turpis</a:t>
            </a:r>
            <a:r>
              <a:rPr sz="1500" spc="10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egestas.</a:t>
            </a:r>
            <a:r>
              <a:rPr sz="1500" spc="28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Donec</a:t>
            </a:r>
            <a:r>
              <a:rPr sz="1500" spc="95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odio</a:t>
            </a:r>
            <a:r>
              <a:rPr sz="1500" spc="10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elit,</a:t>
            </a:r>
            <a:r>
              <a:rPr sz="1500" spc="11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dictum</a:t>
            </a:r>
            <a:r>
              <a:rPr sz="1500" spc="95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in,</a:t>
            </a:r>
            <a:r>
              <a:rPr sz="1500" spc="11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hendrerit</a:t>
            </a:r>
            <a:r>
              <a:rPr sz="1500" spc="10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sit</a:t>
            </a:r>
            <a:r>
              <a:rPr sz="1500" spc="95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amet,</a:t>
            </a:r>
            <a:r>
              <a:rPr sz="1500" spc="11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egestas</a:t>
            </a:r>
            <a:r>
              <a:rPr sz="1500" spc="100" dirty="0">
                <a:latin typeface="Palatino Linotype"/>
                <a:cs typeface="Palatino Linotype"/>
              </a:rPr>
              <a:t> </a:t>
            </a:r>
            <a:r>
              <a:rPr sz="1500" spc="-20" dirty="0">
                <a:latin typeface="Palatino Linotype"/>
                <a:cs typeface="Palatino Linotype"/>
              </a:rPr>
              <a:t>sed, </a:t>
            </a:r>
            <a:r>
              <a:rPr sz="1500" dirty="0">
                <a:latin typeface="Palatino Linotype"/>
                <a:cs typeface="Palatino Linotype"/>
              </a:rPr>
              <a:t>leo.</a:t>
            </a:r>
            <a:r>
              <a:rPr sz="1500" spc="120" dirty="0">
                <a:latin typeface="Palatino Linotype"/>
                <a:cs typeface="Palatino Linotype"/>
              </a:rPr>
              <a:t>  </a:t>
            </a:r>
            <a:r>
              <a:rPr sz="1500" dirty="0">
                <a:latin typeface="Palatino Linotype"/>
                <a:cs typeface="Palatino Linotype"/>
              </a:rPr>
              <a:t>Praesent</a:t>
            </a:r>
            <a:r>
              <a:rPr sz="1500" spc="20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feugiat</a:t>
            </a:r>
            <a:r>
              <a:rPr sz="1500" spc="21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sapien</a:t>
            </a:r>
            <a:r>
              <a:rPr sz="1500" spc="20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aliquet</a:t>
            </a:r>
            <a:r>
              <a:rPr sz="1500" spc="204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odio.</a:t>
            </a:r>
            <a:r>
              <a:rPr sz="1500" spc="120" dirty="0">
                <a:latin typeface="Palatino Linotype"/>
                <a:cs typeface="Palatino Linotype"/>
              </a:rPr>
              <a:t>  </a:t>
            </a:r>
            <a:r>
              <a:rPr sz="1500" dirty="0">
                <a:latin typeface="Palatino Linotype"/>
                <a:cs typeface="Palatino Linotype"/>
              </a:rPr>
              <a:t>Integer</a:t>
            </a:r>
            <a:r>
              <a:rPr sz="1500" spc="204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vitae</a:t>
            </a:r>
            <a:r>
              <a:rPr sz="1500" spc="204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justo.</a:t>
            </a:r>
            <a:r>
              <a:rPr sz="1500" spc="120" dirty="0">
                <a:latin typeface="Palatino Linotype"/>
                <a:cs typeface="Palatino Linotype"/>
              </a:rPr>
              <a:t>  </a:t>
            </a:r>
            <a:r>
              <a:rPr sz="1500" dirty="0">
                <a:latin typeface="Palatino Linotype"/>
                <a:cs typeface="Palatino Linotype"/>
              </a:rPr>
              <a:t>Aliquam</a:t>
            </a:r>
            <a:r>
              <a:rPr sz="1500" spc="204" dirty="0">
                <a:latin typeface="Palatino Linotype"/>
                <a:cs typeface="Palatino Linotype"/>
              </a:rPr>
              <a:t> </a:t>
            </a:r>
            <a:r>
              <a:rPr sz="1500" spc="-25" dirty="0">
                <a:latin typeface="Palatino Linotype"/>
                <a:cs typeface="Palatino Linotype"/>
              </a:rPr>
              <a:t>ve- </a:t>
            </a:r>
            <a:r>
              <a:rPr sz="1500" dirty="0">
                <a:latin typeface="Palatino Linotype"/>
                <a:cs typeface="Palatino Linotype"/>
              </a:rPr>
              <a:t>stibulum</a:t>
            </a:r>
            <a:r>
              <a:rPr sz="1500" spc="9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fringilla</a:t>
            </a:r>
            <a:r>
              <a:rPr sz="1500" spc="95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lorem.</a:t>
            </a:r>
            <a:r>
              <a:rPr sz="1500" spc="215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Sed</a:t>
            </a:r>
            <a:r>
              <a:rPr sz="1500" spc="95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neque</a:t>
            </a:r>
            <a:r>
              <a:rPr sz="1500" spc="95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lectus,</a:t>
            </a:r>
            <a:r>
              <a:rPr sz="1500" spc="95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consectetuer</a:t>
            </a:r>
            <a:r>
              <a:rPr sz="1500" spc="95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at,</a:t>
            </a:r>
            <a:r>
              <a:rPr sz="1500" spc="10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consectetuer</a:t>
            </a:r>
            <a:r>
              <a:rPr sz="1500" spc="90" dirty="0">
                <a:latin typeface="Palatino Linotype"/>
                <a:cs typeface="Palatino Linotype"/>
              </a:rPr>
              <a:t> </a:t>
            </a:r>
            <a:r>
              <a:rPr sz="1500" spc="-20" dirty="0">
                <a:latin typeface="Palatino Linotype"/>
                <a:cs typeface="Palatino Linotype"/>
              </a:rPr>
              <a:t>sed, </a:t>
            </a:r>
            <a:r>
              <a:rPr sz="1500" dirty="0">
                <a:latin typeface="Palatino Linotype"/>
                <a:cs typeface="Palatino Linotype"/>
              </a:rPr>
              <a:t>eleifend</a:t>
            </a:r>
            <a:r>
              <a:rPr sz="1500" spc="165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ac,</a:t>
            </a:r>
            <a:r>
              <a:rPr sz="1500" spc="20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lectus.</a:t>
            </a:r>
            <a:r>
              <a:rPr sz="1500" spc="65" dirty="0">
                <a:latin typeface="Palatino Linotype"/>
                <a:cs typeface="Palatino Linotype"/>
              </a:rPr>
              <a:t>  </a:t>
            </a:r>
            <a:r>
              <a:rPr sz="1500" dirty="0">
                <a:latin typeface="Palatino Linotype"/>
                <a:cs typeface="Palatino Linotype"/>
              </a:rPr>
              <a:t>Nulla</a:t>
            </a:r>
            <a:r>
              <a:rPr sz="1500" spc="17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facilisi.</a:t>
            </a:r>
            <a:r>
              <a:rPr sz="1500" spc="65" dirty="0">
                <a:latin typeface="Palatino Linotype"/>
                <a:cs typeface="Palatino Linotype"/>
              </a:rPr>
              <a:t>  </a:t>
            </a:r>
            <a:r>
              <a:rPr sz="1500" dirty="0">
                <a:latin typeface="Palatino Linotype"/>
                <a:cs typeface="Palatino Linotype"/>
              </a:rPr>
              <a:t>Pellentesque</a:t>
            </a:r>
            <a:r>
              <a:rPr sz="1500" spc="175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eget</a:t>
            </a:r>
            <a:r>
              <a:rPr sz="1500" spc="165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lectus.</a:t>
            </a:r>
            <a:r>
              <a:rPr sz="1500" spc="65" dirty="0">
                <a:latin typeface="Palatino Linotype"/>
                <a:cs typeface="Palatino Linotype"/>
              </a:rPr>
              <a:t>  </a:t>
            </a:r>
            <a:r>
              <a:rPr sz="1500" dirty="0">
                <a:latin typeface="Palatino Linotype"/>
                <a:cs typeface="Palatino Linotype"/>
              </a:rPr>
              <a:t>Proin</a:t>
            </a:r>
            <a:r>
              <a:rPr sz="1500" spc="17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eu</a:t>
            </a:r>
            <a:r>
              <a:rPr sz="1500" spc="170" dirty="0">
                <a:latin typeface="Palatino Linotype"/>
                <a:cs typeface="Palatino Linotype"/>
              </a:rPr>
              <a:t> </a:t>
            </a:r>
            <a:r>
              <a:rPr sz="1500" spc="-10" dirty="0">
                <a:latin typeface="Palatino Linotype"/>
                <a:cs typeface="Palatino Linotype"/>
              </a:rPr>
              <a:t>metus. </a:t>
            </a:r>
            <a:r>
              <a:rPr sz="1500" dirty="0">
                <a:latin typeface="Palatino Linotype"/>
                <a:cs typeface="Palatino Linotype"/>
              </a:rPr>
              <a:t>Sed</a:t>
            </a:r>
            <a:r>
              <a:rPr sz="1500" spc="8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porttitor.</a:t>
            </a:r>
            <a:r>
              <a:rPr sz="1500" spc="24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In</a:t>
            </a:r>
            <a:r>
              <a:rPr sz="1500" spc="85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hac</a:t>
            </a:r>
            <a:r>
              <a:rPr sz="1500" spc="85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habitasse</a:t>
            </a:r>
            <a:r>
              <a:rPr sz="1500" spc="85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platea</a:t>
            </a:r>
            <a:r>
              <a:rPr sz="1500" spc="85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dictumst.</a:t>
            </a:r>
            <a:r>
              <a:rPr sz="1500" spc="24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Suspendisse</a:t>
            </a:r>
            <a:r>
              <a:rPr sz="1500" spc="8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eu</a:t>
            </a:r>
            <a:r>
              <a:rPr sz="1500" spc="85" dirty="0">
                <a:latin typeface="Palatino Linotype"/>
                <a:cs typeface="Palatino Linotype"/>
              </a:rPr>
              <a:t> </a:t>
            </a:r>
            <a:r>
              <a:rPr sz="1500" dirty="0" err="1">
                <a:latin typeface="Palatino Linotype"/>
                <a:cs typeface="Palatino Linotype"/>
              </a:rPr>
              <a:t>lectus</a:t>
            </a:r>
            <a:r>
              <a:rPr sz="1500" dirty="0">
                <a:latin typeface="Palatino Linotype"/>
                <a:cs typeface="Palatino Linotype"/>
              </a:rPr>
              <a:t>.</a:t>
            </a:r>
            <a:r>
              <a:rPr lang="pt-BR" sz="1500" spc="240" dirty="0">
                <a:latin typeface="Palatino Linotype"/>
                <a:cs typeface="Palatino Linotype"/>
              </a:rPr>
              <a:t> </a:t>
            </a:r>
            <a:endParaRPr sz="1500" dirty="0">
              <a:latin typeface="Palatino Linotype"/>
              <a:cs typeface="Palatino Linotype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id="{797B0C4E-9BB5-BE4B-26E0-021BEC00ED15}"/>
              </a:ext>
            </a:extLst>
          </p:cNvPr>
          <p:cNvSpPr txBox="1"/>
          <p:nvPr/>
        </p:nvSpPr>
        <p:spPr>
          <a:xfrm>
            <a:off x="7852188" y="3016190"/>
            <a:ext cx="6575425" cy="201208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00" b="1" spc="-10" dirty="0">
                <a:solidFill>
                  <a:srgbClr val="000077"/>
                </a:solidFill>
                <a:latin typeface="Palatino Linotype"/>
                <a:cs typeface="Palatino Linotype"/>
              </a:rPr>
              <a:t>Results</a:t>
            </a:r>
            <a:endParaRPr sz="2400" dirty="0">
              <a:latin typeface="Palatino Linotype"/>
              <a:cs typeface="Palatino Linotype"/>
            </a:endParaRPr>
          </a:p>
          <a:p>
            <a:pPr marL="12700" marR="5080" algn="just">
              <a:lnSpc>
                <a:spcPts val="1580"/>
              </a:lnSpc>
              <a:spcBef>
                <a:spcPts val="1480"/>
              </a:spcBef>
            </a:pPr>
            <a:r>
              <a:rPr sz="1500" dirty="0">
                <a:latin typeface="Palatino Linotype"/>
                <a:cs typeface="Palatino Linotype"/>
              </a:rPr>
              <a:t>Quisque</a:t>
            </a:r>
            <a:r>
              <a:rPr sz="1500" spc="24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ullamcorper</a:t>
            </a:r>
            <a:r>
              <a:rPr sz="1500" spc="245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placerat</a:t>
            </a:r>
            <a:r>
              <a:rPr sz="1500" spc="24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ipsum.</a:t>
            </a:r>
            <a:r>
              <a:rPr sz="1500" spc="180" dirty="0">
                <a:latin typeface="Palatino Linotype"/>
                <a:cs typeface="Palatino Linotype"/>
              </a:rPr>
              <a:t>  </a:t>
            </a:r>
            <a:r>
              <a:rPr sz="1500" dirty="0">
                <a:latin typeface="Palatino Linotype"/>
                <a:cs typeface="Palatino Linotype"/>
              </a:rPr>
              <a:t>Cras</a:t>
            </a:r>
            <a:r>
              <a:rPr sz="1500" spc="24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nibh.</a:t>
            </a:r>
            <a:r>
              <a:rPr sz="1500" spc="175" dirty="0">
                <a:latin typeface="Palatino Linotype"/>
                <a:cs typeface="Palatino Linotype"/>
              </a:rPr>
              <a:t>  </a:t>
            </a:r>
            <a:r>
              <a:rPr sz="1500" dirty="0">
                <a:latin typeface="Palatino Linotype"/>
                <a:cs typeface="Palatino Linotype"/>
              </a:rPr>
              <a:t>Morbi</a:t>
            </a:r>
            <a:r>
              <a:rPr sz="1500" spc="245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vel</a:t>
            </a:r>
            <a:r>
              <a:rPr sz="1500" spc="24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justo</a:t>
            </a:r>
            <a:r>
              <a:rPr sz="1500" spc="245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vitae</a:t>
            </a:r>
            <a:r>
              <a:rPr sz="1500" spc="240" dirty="0">
                <a:latin typeface="Palatino Linotype"/>
                <a:cs typeface="Palatino Linotype"/>
              </a:rPr>
              <a:t> </a:t>
            </a:r>
            <a:r>
              <a:rPr sz="1500" spc="-25" dirty="0">
                <a:latin typeface="Palatino Linotype"/>
                <a:cs typeface="Palatino Linotype"/>
              </a:rPr>
              <a:t>la- </a:t>
            </a:r>
            <a:r>
              <a:rPr sz="1500" dirty="0">
                <a:latin typeface="Palatino Linotype"/>
                <a:cs typeface="Palatino Linotype"/>
              </a:rPr>
              <a:t>cus</a:t>
            </a:r>
            <a:r>
              <a:rPr sz="1500" spc="17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tincidunt</a:t>
            </a:r>
            <a:r>
              <a:rPr sz="1500" spc="175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ultrices.</a:t>
            </a:r>
            <a:r>
              <a:rPr sz="1500" spc="49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Lorem</a:t>
            </a:r>
            <a:r>
              <a:rPr sz="1500" spc="17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ipsum</a:t>
            </a:r>
            <a:r>
              <a:rPr sz="1500" spc="175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dolor</a:t>
            </a:r>
            <a:r>
              <a:rPr sz="1500" spc="165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sit</a:t>
            </a:r>
            <a:r>
              <a:rPr sz="1500" spc="175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amet,</a:t>
            </a:r>
            <a:r>
              <a:rPr sz="1500" spc="195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consectetuer</a:t>
            </a:r>
            <a:r>
              <a:rPr sz="1500" spc="175" dirty="0">
                <a:latin typeface="Palatino Linotype"/>
                <a:cs typeface="Palatino Linotype"/>
              </a:rPr>
              <a:t> </a:t>
            </a:r>
            <a:r>
              <a:rPr sz="1500" spc="-10" dirty="0">
                <a:latin typeface="Palatino Linotype"/>
                <a:cs typeface="Palatino Linotype"/>
              </a:rPr>
              <a:t>adipiscing </a:t>
            </a:r>
            <a:r>
              <a:rPr sz="1500" dirty="0">
                <a:latin typeface="Palatino Linotype"/>
                <a:cs typeface="Palatino Linotype"/>
              </a:rPr>
              <a:t>elit.</a:t>
            </a:r>
            <a:r>
              <a:rPr sz="1500" spc="19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In</a:t>
            </a:r>
            <a:r>
              <a:rPr sz="1500" spc="8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hac</a:t>
            </a:r>
            <a:r>
              <a:rPr sz="1500" spc="75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habitasse</a:t>
            </a:r>
            <a:r>
              <a:rPr sz="1500" spc="8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platea</a:t>
            </a:r>
            <a:r>
              <a:rPr sz="1500" spc="8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dictumst.</a:t>
            </a:r>
            <a:r>
              <a:rPr sz="1500" spc="19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Integer</a:t>
            </a:r>
            <a:r>
              <a:rPr sz="1500" spc="8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tempus</a:t>
            </a:r>
            <a:r>
              <a:rPr sz="1500" spc="8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convallis</a:t>
            </a:r>
            <a:r>
              <a:rPr sz="1500" spc="75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augue.</a:t>
            </a:r>
            <a:r>
              <a:rPr sz="1500" spc="195" dirty="0">
                <a:latin typeface="Palatino Linotype"/>
                <a:cs typeface="Palatino Linotype"/>
              </a:rPr>
              <a:t> </a:t>
            </a:r>
            <a:r>
              <a:rPr sz="1500" spc="-10" dirty="0">
                <a:latin typeface="Palatino Linotype"/>
                <a:cs typeface="Palatino Linotype"/>
              </a:rPr>
              <a:t>Etiam </a:t>
            </a:r>
            <a:r>
              <a:rPr sz="1500" dirty="0">
                <a:latin typeface="Palatino Linotype"/>
                <a:cs typeface="Palatino Linotype"/>
              </a:rPr>
              <a:t>facilisis.</a:t>
            </a:r>
            <a:r>
              <a:rPr sz="1500" spc="40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Nunc</a:t>
            </a:r>
            <a:r>
              <a:rPr sz="1500" spc="14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elementum</a:t>
            </a:r>
            <a:r>
              <a:rPr sz="1500" spc="145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fermentum</a:t>
            </a:r>
            <a:r>
              <a:rPr sz="1500" spc="145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wisi.</a:t>
            </a:r>
            <a:r>
              <a:rPr sz="1500" spc="40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Aenean</a:t>
            </a:r>
            <a:r>
              <a:rPr sz="1500" spc="14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placerat.</a:t>
            </a:r>
            <a:r>
              <a:rPr sz="1500" spc="409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Ut</a:t>
            </a:r>
            <a:r>
              <a:rPr sz="1500" spc="140" dirty="0">
                <a:latin typeface="Palatino Linotype"/>
                <a:cs typeface="Palatino Linotype"/>
              </a:rPr>
              <a:t> </a:t>
            </a:r>
            <a:r>
              <a:rPr sz="1500" spc="-10" dirty="0">
                <a:latin typeface="Palatino Linotype"/>
                <a:cs typeface="Palatino Linotype"/>
              </a:rPr>
              <a:t>imperdiet, </a:t>
            </a:r>
            <a:r>
              <a:rPr sz="1500" dirty="0">
                <a:latin typeface="Palatino Linotype"/>
                <a:cs typeface="Palatino Linotype"/>
              </a:rPr>
              <a:t>enim</a:t>
            </a:r>
            <a:r>
              <a:rPr sz="1500" spc="15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sed</a:t>
            </a:r>
            <a:r>
              <a:rPr sz="1500" spc="2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gravida</a:t>
            </a:r>
            <a:r>
              <a:rPr sz="1500" spc="15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sollicitudin,</a:t>
            </a:r>
            <a:r>
              <a:rPr sz="1500" spc="3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felis</a:t>
            </a:r>
            <a:r>
              <a:rPr sz="1500" spc="2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odio</a:t>
            </a:r>
            <a:r>
              <a:rPr sz="1500" spc="15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placerat</a:t>
            </a:r>
            <a:r>
              <a:rPr sz="1500" spc="2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quam,</a:t>
            </a:r>
            <a:r>
              <a:rPr sz="1500" spc="3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ac</a:t>
            </a:r>
            <a:r>
              <a:rPr sz="1500" spc="2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pulvinar</a:t>
            </a:r>
            <a:r>
              <a:rPr sz="1500" spc="15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elit</a:t>
            </a:r>
            <a:r>
              <a:rPr sz="1500" spc="20" dirty="0">
                <a:latin typeface="Palatino Linotype"/>
                <a:cs typeface="Palatino Linotype"/>
              </a:rPr>
              <a:t> </a:t>
            </a:r>
            <a:r>
              <a:rPr sz="1500" spc="-20" dirty="0">
                <a:latin typeface="Palatino Linotype"/>
                <a:cs typeface="Palatino Linotype"/>
              </a:rPr>
              <a:t>purus </a:t>
            </a:r>
            <a:r>
              <a:rPr sz="1500" dirty="0">
                <a:latin typeface="Palatino Linotype"/>
                <a:cs typeface="Palatino Linotype"/>
              </a:rPr>
              <a:t>eget</a:t>
            </a:r>
            <a:r>
              <a:rPr sz="1500" spc="6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enim.</a:t>
            </a:r>
            <a:r>
              <a:rPr sz="1500" spc="21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Nunc</a:t>
            </a:r>
            <a:r>
              <a:rPr sz="1500" spc="65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vitae</a:t>
            </a:r>
            <a:r>
              <a:rPr sz="1500" spc="6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tortor.</a:t>
            </a:r>
            <a:r>
              <a:rPr sz="1500" spc="21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Proin</a:t>
            </a:r>
            <a:r>
              <a:rPr sz="1500" spc="65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tempus</a:t>
            </a:r>
            <a:r>
              <a:rPr sz="1500" spc="65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nibh</a:t>
            </a:r>
            <a:r>
              <a:rPr sz="1500" spc="6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sit</a:t>
            </a:r>
            <a:r>
              <a:rPr sz="1500" spc="65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amet</a:t>
            </a:r>
            <a:r>
              <a:rPr sz="1500" spc="65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nisl.</a:t>
            </a:r>
            <a:r>
              <a:rPr sz="1500" spc="21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Vivamus</a:t>
            </a:r>
            <a:r>
              <a:rPr sz="1500" spc="60" dirty="0">
                <a:latin typeface="Palatino Linotype"/>
                <a:cs typeface="Palatino Linotype"/>
              </a:rPr>
              <a:t> </a:t>
            </a:r>
            <a:r>
              <a:rPr sz="1500" spc="-20" dirty="0">
                <a:latin typeface="Palatino Linotype"/>
                <a:cs typeface="Palatino Linotype"/>
              </a:rPr>
              <a:t>quis </a:t>
            </a:r>
            <a:r>
              <a:rPr sz="1500" dirty="0">
                <a:latin typeface="Palatino Linotype"/>
                <a:cs typeface="Palatino Linotype"/>
              </a:rPr>
              <a:t>tortor</a:t>
            </a:r>
            <a:r>
              <a:rPr sz="1500" spc="7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vitae</a:t>
            </a:r>
            <a:r>
              <a:rPr sz="1500" spc="75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risus</a:t>
            </a:r>
            <a:r>
              <a:rPr sz="1500" spc="75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porta</a:t>
            </a:r>
            <a:r>
              <a:rPr sz="1500" spc="75" dirty="0">
                <a:latin typeface="Palatino Linotype"/>
                <a:cs typeface="Palatino Linotype"/>
              </a:rPr>
              <a:t> </a:t>
            </a:r>
            <a:r>
              <a:rPr sz="1500" spc="-10" dirty="0">
                <a:latin typeface="Palatino Linotype"/>
                <a:cs typeface="Palatino Linotype"/>
              </a:rPr>
              <a:t>vehicula.</a:t>
            </a:r>
            <a:endParaRPr sz="1500" dirty="0">
              <a:latin typeface="Palatino Linotype"/>
              <a:cs typeface="Palatino Linotype"/>
            </a:endParaRPr>
          </a:p>
        </p:txBody>
      </p:sp>
      <p:pic>
        <p:nvPicPr>
          <p:cNvPr id="13" name="object 14">
            <a:extLst>
              <a:ext uri="{FF2B5EF4-FFF2-40B4-BE49-F238E27FC236}">
                <a16:creationId xmlns:a16="http://schemas.microsoft.com/office/drawing/2014/main" id="{693516F2-B46E-95D0-CA8F-9708B8A26053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561054" y="5258038"/>
            <a:ext cx="5157416" cy="4045258"/>
          </a:xfrm>
          <a:prstGeom prst="rect">
            <a:avLst/>
          </a:prstGeom>
        </p:spPr>
      </p:pic>
      <p:sp>
        <p:nvSpPr>
          <p:cNvPr id="14" name="object 15">
            <a:extLst>
              <a:ext uri="{FF2B5EF4-FFF2-40B4-BE49-F238E27FC236}">
                <a16:creationId xmlns:a16="http://schemas.microsoft.com/office/drawing/2014/main" id="{2C4E821B-F4DB-3CF2-0205-0B4764243FD3}"/>
              </a:ext>
            </a:extLst>
          </p:cNvPr>
          <p:cNvSpPr txBox="1"/>
          <p:nvPr/>
        </p:nvSpPr>
        <p:spPr>
          <a:xfrm>
            <a:off x="9936178" y="9305018"/>
            <a:ext cx="2407285" cy="2359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50" b="1" dirty="0" err="1">
                <a:latin typeface="Arial"/>
                <a:cs typeface="Arial"/>
              </a:rPr>
              <a:t>Figur</a:t>
            </a:r>
            <a:r>
              <a:rPr lang="pt-BR" sz="1450" b="1" dirty="0">
                <a:latin typeface="Arial"/>
                <a:cs typeface="Arial"/>
              </a:rPr>
              <a:t>e</a:t>
            </a:r>
            <a:r>
              <a:rPr sz="1450" b="1" spc="-20" dirty="0">
                <a:latin typeface="Arial"/>
                <a:cs typeface="Arial"/>
              </a:rPr>
              <a:t> </a:t>
            </a:r>
            <a:r>
              <a:rPr sz="1450" b="1" dirty="0">
                <a:latin typeface="Arial"/>
                <a:cs typeface="Arial"/>
              </a:rPr>
              <a:t>2:</a:t>
            </a:r>
            <a:r>
              <a:rPr sz="1450" b="1" spc="70" dirty="0">
                <a:latin typeface="Arial"/>
                <a:cs typeface="Arial"/>
              </a:rPr>
              <a:t> </a:t>
            </a:r>
            <a:r>
              <a:rPr lang="pt-BR" sz="1450" dirty="0" err="1">
                <a:latin typeface="Arial MT"/>
                <a:cs typeface="Arial MT"/>
              </a:rPr>
              <a:t>St</a:t>
            </a:r>
            <a:r>
              <a:rPr sz="1450" dirty="0" err="1">
                <a:latin typeface="Arial MT"/>
                <a:cs typeface="Arial MT"/>
              </a:rPr>
              <a:t>ribeck</a:t>
            </a:r>
            <a:r>
              <a:rPr sz="1450" spc="-20" dirty="0">
                <a:latin typeface="Arial MT"/>
                <a:cs typeface="Arial MT"/>
              </a:rPr>
              <a:t> </a:t>
            </a:r>
            <a:r>
              <a:rPr lang="pt-BR" sz="1450" spc="-20" dirty="0">
                <a:latin typeface="Arial MT"/>
                <a:cs typeface="Arial MT"/>
              </a:rPr>
              <a:t>Curves</a:t>
            </a:r>
            <a:r>
              <a:rPr sz="1450" spc="-50" dirty="0">
                <a:latin typeface="Arial MT"/>
                <a:cs typeface="Arial MT"/>
              </a:rPr>
              <a:t>.</a:t>
            </a:r>
            <a:endParaRPr sz="1450" dirty="0">
              <a:latin typeface="Arial MT"/>
              <a:cs typeface="Arial MT"/>
            </a:endParaRPr>
          </a:p>
        </p:txBody>
      </p:sp>
      <p:sp>
        <p:nvSpPr>
          <p:cNvPr id="15" name="object 16">
            <a:extLst>
              <a:ext uri="{FF2B5EF4-FFF2-40B4-BE49-F238E27FC236}">
                <a16:creationId xmlns:a16="http://schemas.microsoft.com/office/drawing/2014/main" id="{3C86BD2E-8688-9D02-5A3A-F3E2BB28C1B5}"/>
              </a:ext>
            </a:extLst>
          </p:cNvPr>
          <p:cNvSpPr txBox="1"/>
          <p:nvPr/>
        </p:nvSpPr>
        <p:spPr>
          <a:xfrm>
            <a:off x="7852188" y="9754109"/>
            <a:ext cx="6575425" cy="2060575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700" marR="5080" indent="88265" algn="just">
              <a:lnSpc>
                <a:spcPts val="1580"/>
              </a:lnSpc>
              <a:spcBef>
                <a:spcPts val="365"/>
              </a:spcBef>
            </a:pPr>
            <a:r>
              <a:rPr sz="1500" dirty="0">
                <a:latin typeface="Palatino Linotype"/>
                <a:cs typeface="Palatino Linotype"/>
              </a:rPr>
              <a:t>Fusce</a:t>
            </a:r>
            <a:r>
              <a:rPr sz="1500" spc="7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mauris.</a:t>
            </a:r>
            <a:r>
              <a:rPr sz="1500" spc="22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Vestibulum</a:t>
            </a:r>
            <a:r>
              <a:rPr sz="1500" spc="8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luctus</a:t>
            </a:r>
            <a:r>
              <a:rPr sz="1500" spc="75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nibh</a:t>
            </a:r>
            <a:r>
              <a:rPr sz="1500" spc="75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at</a:t>
            </a:r>
            <a:r>
              <a:rPr sz="1500" spc="75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lectus.</a:t>
            </a:r>
            <a:r>
              <a:rPr sz="1500" spc="215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Sed</a:t>
            </a:r>
            <a:r>
              <a:rPr sz="1500" spc="75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bibendum,</a:t>
            </a:r>
            <a:r>
              <a:rPr sz="1500" spc="8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nulla</a:t>
            </a:r>
            <a:r>
              <a:rPr sz="1500" spc="75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a</a:t>
            </a:r>
            <a:r>
              <a:rPr sz="1500" spc="75" dirty="0">
                <a:latin typeface="Palatino Linotype"/>
                <a:cs typeface="Palatino Linotype"/>
              </a:rPr>
              <a:t> </a:t>
            </a:r>
            <a:r>
              <a:rPr sz="1500" spc="-20" dirty="0">
                <a:latin typeface="Palatino Linotype"/>
                <a:cs typeface="Palatino Linotype"/>
              </a:rPr>
              <a:t>fau- </a:t>
            </a:r>
            <a:r>
              <a:rPr sz="1500" dirty="0">
                <a:latin typeface="Palatino Linotype"/>
                <a:cs typeface="Palatino Linotype"/>
              </a:rPr>
              <a:t>cibus</a:t>
            </a:r>
            <a:r>
              <a:rPr sz="1500" spc="14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semper,</a:t>
            </a:r>
            <a:r>
              <a:rPr sz="1500" spc="165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leo</a:t>
            </a:r>
            <a:r>
              <a:rPr sz="1500" spc="14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velit</a:t>
            </a:r>
            <a:r>
              <a:rPr sz="1500" spc="145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ultricies</a:t>
            </a:r>
            <a:r>
              <a:rPr sz="1500" spc="14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tellus,</a:t>
            </a:r>
            <a:r>
              <a:rPr sz="1500" spc="165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ac</a:t>
            </a:r>
            <a:r>
              <a:rPr sz="1500" spc="14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venenatis</a:t>
            </a:r>
            <a:r>
              <a:rPr sz="1500" spc="145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arcu</a:t>
            </a:r>
            <a:r>
              <a:rPr sz="1500" spc="14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wisi</a:t>
            </a:r>
            <a:r>
              <a:rPr sz="1500" spc="145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vel</a:t>
            </a:r>
            <a:r>
              <a:rPr sz="1500" spc="14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nisl.</a:t>
            </a:r>
            <a:r>
              <a:rPr sz="1500" spc="440" dirty="0">
                <a:latin typeface="Palatino Linotype"/>
                <a:cs typeface="Palatino Linotype"/>
              </a:rPr>
              <a:t> </a:t>
            </a:r>
            <a:r>
              <a:rPr sz="1500" spc="-10" dirty="0">
                <a:latin typeface="Palatino Linotype"/>
                <a:cs typeface="Palatino Linotype"/>
              </a:rPr>
              <a:t>Vesti- </a:t>
            </a:r>
            <a:r>
              <a:rPr sz="1500" dirty="0">
                <a:latin typeface="Palatino Linotype"/>
                <a:cs typeface="Palatino Linotype"/>
              </a:rPr>
              <a:t>bulum</a:t>
            </a:r>
            <a:r>
              <a:rPr sz="1500" spc="45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diam.</a:t>
            </a:r>
            <a:r>
              <a:rPr sz="1500" spc="195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Aliquam</a:t>
            </a:r>
            <a:r>
              <a:rPr sz="1500" spc="45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pellentesque,</a:t>
            </a:r>
            <a:r>
              <a:rPr sz="1500" spc="55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augue</a:t>
            </a:r>
            <a:r>
              <a:rPr sz="1500" spc="45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quis</a:t>
            </a:r>
            <a:r>
              <a:rPr sz="1500" spc="45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sagittis</a:t>
            </a:r>
            <a:r>
              <a:rPr sz="1500" spc="45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posuere,</a:t>
            </a:r>
            <a:r>
              <a:rPr sz="1500" spc="6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turpis</a:t>
            </a:r>
            <a:r>
              <a:rPr sz="1500" spc="45" dirty="0">
                <a:latin typeface="Palatino Linotype"/>
                <a:cs typeface="Palatino Linotype"/>
              </a:rPr>
              <a:t> </a:t>
            </a:r>
            <a:r>
              <a:rPr sz="1500" spc="-10" dirty="0">
                <a:latin typeface="Palatino Linotype"/>
                <a:cs typeface="Palatino Linotype"/>
              </a:rPr>
              <a:t>lacus </a:t>
            </a:r>
            <a:r>
              <a:rPr sz="1500" dirty="0">
                <a:latin typeface="Palatino Linotype"/>
                <a:cs typeface="Palatino Linotype"/>
              </a:rPr>
              <a:t>congue</a:t>
            </a:r>
            <a:r>
              <a:rPr sz="1500" spc="75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quam,</a:t>
            </a:r>
            <a:r>
              <a:rPr sz="1500" spc="85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in</a:t>
            </a:r>
            <a:r>
              <a:rPr sz="1500" spc="8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hendrerit</a:t>
            </a:r>
            <a:r>
              <a:rPr sz="1500" spc="8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risus</a:t>
            </a:r>
            <a:r>
              <a:rPr sz="1500" spc="8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eros</a:t>
            </a:r>
            <a:r>
              <a:rPr sz="1500" spc="8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eget</a:t>
            </a:r>
            <a:r>
              <a:rPr sz="1500" spc="75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felis.</a:t>
            </a:r>
            <a:r>
              <a:rPr sz="1500" spc="22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Maecenas</a:t>
            </a:r>
            <a:r>
              <a:rPr sz="1500" spc="8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eget</a:t>
            </a:r>
            <a:r>
              <a:rPr sz="1500" spc="75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erat</a:t>
            </a:r>
            <a:r>
              <a:rPr sz="1500" spc="8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in</a:t>
            </a:r>
            <a:r>
              <a:rPr sz="1500" spc="80" dirty="0">
                <a:latin typeface="Palatino Linotype"/>
                <a:cs typeface="Palatino Linotype"/>
              </a:rPr>
              <a:t> </a:t>
            </a:r>
            <a:r>
              <a:rPr sz="1500" spc="-10" dirty="0">
                <a:latin typeface="Palatino Linotype"/>
                <a:cs typeface="Palatino Linotype"/>
              </a:rPr>
              <a:t>sapien </a:t>
            </a:r>
            <a:r>
              <a:rPr sz="1500" dirty="0">
                <a:latin typeface="Palatino Linotype"/>
                <a:cs typeface="Palatino Linotype"/>
              </a:rPr>
              <a:t>mattis</a:t>
            </a:r>
            <a:r>
              <a:rPr sz="1500" spc="17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porttitor.</a:t>
            </a:r>
            <a:r>
              <a:rPr sz="1500" spc="105" dirty="0">
                <a:latin typeface="Palatino Linotype"/>
                <a:cs typeface="Palatino Linotype"/>
              </a:rPr>
              <a:t>  </a:t>
            </a:r>
            <a:r>
              <a:rPr sz="1500" dirty="0">
                <a:latin typeface="Palatino Linotype"/>
                <a:cs typeface="Palatino Linotype"/>
              </a:rPr>
              <a:t>Vestibulum</a:t>
            </a:r>
            <a:r>
              <a:rPr sz="1500" spc="18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porttitor.</a:t>
            </a:r>
            <a:r>
              <a:rPr sz="1500" spc="105" dirty="0">
                <a:latin typeface="Palatino Linotype"/>
                <a:cs typeface="Palatino Linotype"/>
              </a:rPr>
              <a:t>  </a:t>
            </a:r>
            <a:r>
              <a:rPr sz="1500" dirty="0">
                <a:latin typeface="Palatino Linotype"/>
                <a:cs typeface="Palatino Linotype"/>
              </a:rPr>
              <a:t>Nulla</a:t>
            </a:r>
            <a:r>
              <a:rPr sz="1500" spc="175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facilisi.</a:t>
            </a:r>
            <a:r>
              <a:rPr sz="1500" spc="105" dirty="0">
                <a:latin typeface="Palatino Linotype"/>
                <a:cs typeface="Palatino Linotype"/>
              </a:rPr>
              <a:t>  </a:t>
            </a:r>
            <a:r>
              <a:rPr sz="1500" dirty="0">
                <a:latin typeface="Palatino Linotype"/>
                <a:cs typeface="Palatino Linotype"/>
              </a:rPr>
              <a:t>Sed</a:t>
            </a:r>
            <a:r>
              <a:rPr sz="1500" spc="18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a</a:t>
            </a:r>
            <a:r>
              <a:rPr sz="1500" spc="175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turpis</a:t>
            </a:r>
            <a:r>
              <a:rPr sz="1500" spc="17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eu</a:t>
            </a:r>
            <a:r>
              <a:rPr sz="1500" spc="175" dirty="0">
                <a:latin typeface="Palatino Linotype"/>
                <a:cs typeface="Palatino Linotype"/>
              </a:rPr>
              <a:t> </a:t>
            </a:r>
            <a:r>
              <a:rPr sz="1500" spc="-10" dirty="0">
                <a:latin typeface="Palatino Linotype"/>
                <a:cs typeface="Palatino Linotype"/>
              </a:rPr>
              <a:t>lacus </a:t>
            </a:r>
            <a:r>
              <a:rPr sz="1500" dirty="0">
                <a:latin typeface="Palatino Linotype"/>
                <a:cs typeface="Palatino Linotype"/>
              </a:rPr>
              <a:t>commodo</a:t>
            </a:r>
            <a:r>
              <a:rPr sz="1500" spc="15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facilisis.</a:t>
            </a:r>
            <a:r>
              <a:rPr sz="1500" spc="465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Morbi</a:t>
            </a:r>
            <a:r>
              <a:rPr sz="1500" spc="15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fringilla,</a:t>
            </a:r>
            <a:r>
              <a:rPr sz="1500" spc="18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wisi</a:t>
            </a:r>
            <a:r>
              <a:rPr sz="1500" spc="15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in</a:t>
            </a:r>
            <a:r>
              <a:rPr sz="1500" spc="15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dignissim</a:t>
            </a:r>
            <a:r>
              <a:rPr sz="1500" spc="15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interdum,</a:t>
            </a:r>
            <a:r>
              <a:rPr sz="1500" spc="18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justo</a:t>
            </a:r>
            <a:r>
              <a:rPr sz="1500" spc="150" dirty="0">
                <a:latin typeface="Palatino Linotype"/>
                <a:cs typeface="Palatino Linotype"/>
              </a:rPr>
              <a:t> </a:t>
            </a:r>
            <a:r>
              <a:rPr sz="1500" spc="-10" dirty="0">
                <a:latin typeface="Palatino Linotype"/>
                <a:cs typeface="Palatino Linotype"/>
              </a:rPr>
              <a:t>lectus </a:t>
            </a:r>
            <a:r>
              <a:rPr sz="1500" dirty="0">
                <a:latin typeface="Palatino Linotype"/>
                <a:cs typeface="Palatino Linotype"/>
              </a:rPr>
              <a:t>sagittis</a:t>
            </a:r>
            <a:r>
              <a:rPr sz="1500" spc="16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dui,</a:t>
            </a:r>
            <a:r>
              <a:rPr sz="1500" spc="19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et</a:t>
            </a:r>
            <a:r>
              <a:rPr sz="1500" spc="17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vehicula</a:t>
            </a:r>
            <a:r>
              <a:rPr sz="1500" spc="16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libero</a:t>
            </a:r>
            <a:r>
              <a:rPr sz="1500" spc="165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dui</a:t>
            </a:r>
            <a:r>
              <a:rPr sz="1500" spc="17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cursus</a:t>
            </a:r>
            <a:r>
              <a:rPr sz="1500" spc="16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dui.</a:t>
            </a:r>
            <a:r>
              <a:rPr sz="1500" spc="495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Mauris</a:t>
            </a:r>
            <a:r>
              <a:rPr sz="1500" spc="165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tempor</a:t>
            </a:r>
            <a:r>
              <a:rPr sz="1500" spc="165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ligula</a:t>
            </a:r>
            <a:r>
              <a:rPr sz="1500" spc="17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sed</a:t>
            </a:r>
            <a:r>
              <a:rPr sz="1500" spc="160" dirty="0">
                <a:latin typeface="Palatino Linotype"/>
                <a:cs typeface="Palatino Linotype"/>
              </a:rPr>
              <a:t> </a:t>
            </a:r>
            <a:r>
              <a:rPr sz="1500" spc="-25" dirty="0">
                <a:latin typeface="Palatino Linotype"/>
                <a:cs typeface="Palatino Linotype"/>
              </a:rPr>
              <a:t>la- </a:t>
            </a:r>
            <a:r>
              <a:rPr sz="1500" dirty="0">
                <a:latin typeface="Palatino Linotype"/>
                <a:cs typeface="Palatino Linotype"/>
              </a:rPr>
              <a:t>cus.</a:t>
            </a:r>
            <a:r>
              <a:rPr sz="1500" spc="365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Duis</a:t>
            </a:r>
            <a:r>
              <a:rPr sz="1500" spc="12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cursus</a:t>
            </a:r>
            <a:r>
              <a:rPr sz="1500" spc="12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enim</a:t>
            </a:r>
            <a:r>
              <a:rPr sz="1500" spc="12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ut</a:t>
            </a:r>
            <a:r>
              <a:rPr sz="1500" spc="12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augue.</a:t>
            </a:r>
            <a:r>
              <a:rPr sz="1500" spc="37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Cras</a:t>
            </a:r>
            <a:r>
              <a:rPr sz="1500" spc="12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ac</a:t>
            </a:r>
            <a:r>
              <a:rPr sz="1500" spc="12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magna.</a:t>
            </a:r>
            <a:r>
              <a:rPr sz="1500" spc="37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Cras</a:t>
            </a:r>
            <a:r>
              <a:rPr sz="1500" spc="12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nulla.</a:t>
            </a:r>
            <a:r>
              <a:rPr sz="1500" spc="37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Nulla</a:t>
            </a:r>
            <a:r>
              <a:rPr sz="1500" spc="120" dirty="0">
                <a:latin typeface="Palatino Linotype"/>
                <a:cs typeface="Palatino Linotype"/>
              </a:rPr>
              <a:t> </a:t>
            </a:r>
            <a:r>
              <a:rPr sz="1500" spc="-10" dirty="0">
                <a:latin typeface="Palatino Linotype"/>
                <a:cs typeface="Palatino Linotype"/>
              </a:rPr>
              <a:t>egestas. </a:t>
            </a:r>
            <a:r>
              <a:rPr sz="1500" dirty="0">
                <a:latin typeface="Palatino Linotype"/>
                <a:cs typeface="Palatino Linotype"/>
              </a:rPr>
              <a:t>Curabitur</a:t>
            </a:r>
            <a:r>
              <a:rPr sz="1500" spc="125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a</a:t>
            </a:r>
            <a:r>
              <a:rPr sz="1500" spc="13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leo.</a:t>
            </a:r>
            <a:r>
              <a:rPr sz="1500" spc="38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Quisque</a:t>
            </a:r>
            <a:r>
              <a:rPr sz="1500" spc="13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egestas</a:t>
            </a:r>
            <a:r>
              <a:rPr sz="1500" spc="13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wisi</a:t>
            </a:r>
            <a:r>
              <a:rPr sz="1500" spc="125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eget</a:t>
            </a:r>
            <a:r>
              <a:rPr sz="1500" spc="13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nunc.</a:t>
            </a:r>
            <a:r>
              <a:rPr sz="1500" spc="385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Nam</a:t>
            </a:r>
            <a:r>
              <a:rPr sz="1500" spc="125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feugiat</a:t>
            </a:r>
            <a:r>
              <a:rPr sz="1500" spc="13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lacus</a:t>
            </a:r>
            <a:r>
              <a:rPr sz="1500" spc="13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vel</a:t>
            </a:r>
            <a:r>
              <a:rPr sz="1500" spc="125" dirty="0">
                <a:latin typeface="Palatino Linotype"/>
                <a:cs typeface="Palatino Linotype"/>
              </a:rPr>
              <a:t> </a:t>
            </a:r>
            <a:r>
              <a:rPr sz="1500" spc="-20" dirty="0">
                <a:latin typeface="Palatino Linotype"/>
                <a:cs typeface="Palatino Linotype"/>
              </a:rPr>
              <a:t>est. </a:t>
            </a:r>
            <a:r>
              <a:rPr sz="1500" dirty="0">
                <a:latin typeface="Palatino Linotype"/>
                <a:cs typeface="Palatino Linotype"/>
              </a:rPr>
              <a:t>Curabitur</a:t>
            </a:r>
            <a:r>
              <a:rPr sz="1500" spc="85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consectetuer.</a:t>
            </a:r>
            <a:r>
              <a:rPr sz="1500" spc="195" dirty="0">
                <a:latin typeface="Palatino Linotype"/>
                <a:cs typeface="Palatino Linotype"/>
              </a:rPr>
              <a:t> </a:t>
            </a:r>
            <a:r>
              <a:rPr sz="1500" spc="-25" dirty="0">
                <a:latin typeface="Palatino Linotype"/>
                <a:cs typeface="Palatino Linotype"/>
                <a:hlinkClick r:id="rId6" action="ppaction://hlinksldjump"/>
              </a:rPr>
              <a:t>[1]</a:t>
            </a:r>
            <a:endParaRPr sz="1500" dirty="0">
              <a:latin typeface="Palatino Linotype"/>
              <a:cs typeface="Palatino Linotype"/>
            </a:endParaRPr>
          </a:p>
        </p:txBody>
      </p:sp>
      <p:sp>
        <p:nvSpPr>
          <p:cNvPr id="16" name="object 17">
            <a:extLst>
              <a:ext uri="{FF2B5EF4-FFF2-40B4-BE49-F238E27FC236}">
                <a16:creationId xmlns:a16="http://schemas.microsoft.com/office/drawing/2014/main" id="{5FA467AC-66F7-CAEA-2D22-5D39798CB371}"/>
              </a:ext>
            </a:extLst>
          </p:cNvPr>
          <p:cNvSpPr txBox="1"/>
          <p:nvPr/>
        </p:nvSpPr>
        <p:spPr>
          <a:xfrm>
            <a:off x="7852188" y="12104472"/>
            <a:ext cx="6575425" cy="2435282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10"/>
              </a:spcBef>
            </a:pPr>
            <a:r>
              <a:rPr lang="pt-BR" sz="2400" b="1" dirty="0">
                <a:solidFill>
                  <a:srgbClr val="000077"/>
                </a:solidFill>
                <a:latin typeface="Palatino Linotype"/>
                <a:cs typeface="Palatino Linotype"/>
              </a:rPr>
              <a:t>Next Steps</a:t>
            </a:r>
            <a:endParaRPr sz="2400" dirty="0">
              <a:latin typeface="Palatino Linotype"/>
              <a:cs typeface="Palatino Linotype"/>
            </a:endParaRPr>
          </a:p>
          <a:p>
            <a:pPr marL="12700" marR="5080" algn="just">
              <a:lnSpc>
                <a:spcPts val="1580"/>
              </a:lnSpc>
              <a:spcBef>
                <a:spcPts val="1614"/>
              </a:spcBef>
            </a:pPr>
            <a:r>
              <a:rPr sz="1500" dirty="0">
                <a:latin typeface="Palatino Linotype"/>
                <a:cs typeface="Palatino Linotype"/>
              </a:rPr>
              <a:t>Nulla</a:t>
            </a:r>
            <a:r>
              <a:rPr sz="1500" spc="12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in</a:t>
            </a:r>
            <a:r>
              <a:rPr sz="1500" spc="125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ipsum.</a:t>
            </a:r>
            <a:r>
              <a:rPr sz="1500" spc="345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Praesent</a:t>
            </a:r>
            <a:r>
              <a:rPr sz="1500" spc="125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eros</a:t>
            </a:r>
            <a:r>
              <a:rPr sz="1500" spc="12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nulla,</a:t>
            </a:r>
            <a:r>
              <a:rPr sz="1500" spc="135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congue</a:t>
            </a:r>
            <a:r>
              <a:rPr sz="1500" spc="125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vitae,</a:t>
            </a:r>
            <a:r>
              <a:rPr sz="1500" spc="135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euismod</a:t>
            </a:r>
            <a:r>
              <a:rPr sz="1500" spc="12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ut,</a:t>
            </a:r>
            <a:r>
              <a:rPr sz="1500" spc="135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commodo</a:t>
            </a:r>
            <a:r>
              <a:rPr sz="1500" spc="125" dirty="0">
                <a:latin typeface="Palatino Linotype"/>
                <a:cs typeface="Palatino Linotype"/>
              </a:rPr>
              <a:t> </a:t>
            </a:r>
            <a:r>
              <a:rPr sz="1500" spc="-25" dirty="0">
                <a:latin typeface="Palatino Linotype"/>
                <a:cs typeface="Palatino Linotype"/>
              </a:rPr>
              <a:t>a, </a:t>
            </a:r>
            <a:r>
              <a:rPr sz="1500" dirty="0">
                <a:latin typeface="Palatino Linotype"/>
                <a:cs typeface="Palatino Linotype"/>
              </a:rPr>
              <a:t>wisi.</a:t>
            </a:r>
            <a:r>
              <a:rPr sz="1500" spc="155" dirty="0">
                <a:latin typeface="Palatino Linotype"/>
                <a:cs typeface="Palatino Linotype"/>
              </a:rPr>
              <a:t>  </a:t>
            </a:r>
            <a:r>
              <a:rPr sz="1500" dirty="0">
                <a:latin typeface="Palatino Linotype"/>
                <a:cs typeface="Palatino Linotype"/>
              </a:rPr>
              <a:t>Pellentesque</a:t>
            </a:r>
            <a:r>
              <a:rPr sz="1500" spc="235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habitant</a:t>
            </a:r>
            <a:r>
              <a:rPr sz="1500" spc="235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morbi</a:t>
            </a:r>
            <a:r>
              <a:rPr sz="1500" spc="235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tristique</a:t>
            </a:r>
            <a:r>
              <a:rPr sz="1500" spc="235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senectus</a:t>
            </a:r>
            <a:r>
              <a:rPr sz="1500" spc="235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et</a:t>
            </a:r>
            <a:r>
              <a:rPr sz="1500" spc="235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netus</a:t>
            </a:r>
            <a:r>
              <a:rPr sz="1500" spc="235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et</a:t>
            </a:r>
            <a:r>
              <a:rPr sz="1500" spc="235" dirty="0">
                <a:latin typeface="Palatino Linotype"/>
                <a:cs typeface="Palatino Linotype"/>
              </a:rPr>
              <a:t> </a:t>
            </a:r>
            <a:r>
              <a:rPr sz="1500" spc="-10" dirty="0">
                <a:latin typeface="Palatino Linotype"/>
                <a:cs typeface="Palatino Linotype"/>
              </a:rPr>
              <a:t>malesuada </a:t>
            </a:r>
            <a:r>
              <a:rPr sz="1500" dirty="0">
                <a:latin typeface="Palatino Linotype"/>
                <a:cs typeface="Palatino Linotype"/>
              </a:rPr>
              <a:t>fames</a:t>
            </a:r>
            <a:r>
              <a:rPr sz="1500" spc="204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ac</a:t>
            </a:r>
            <a:r>
              <a:rPr sz="1500" spc="21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turpis</a:t>
            </a:r>
            <a:r>
              <a:rPr sz="1500" spc="204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egestas.</a:t>
            </a:r>
            <a:r>
              <a:rPr sz="1500" spc="130" dirty="0">
                <a:latin typeface="Palatino Linotype"/>
                <a:cs typeface="Palatino Linotype"/>
              </a:rPr>
              <a:t>  </a:t>
            </a:r>
            <a:r>
              <a:rPr sz="1500" dirty="0">
                <a:latin typeface="Palatino Linotype"/>
                <a:cs typeface="Palatino Linotype"/>
              </a:rPr>
              <a:t>Aenean</a:t>
            </a:r>
            <a:r>
              <a:rPr sz="1500" spc="215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nonummy</a:t>
            </a:r>
            <a:r>
              <a:rPr sz="1500" spc="21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magna</a:t>
            </a:r>
            <a:r>
              <a:rPr sz="1500" spc="204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non</a:t>
            </a:r>
            <a:r>
              <a:rPr sz="1500" spc="21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leo.</a:t>
            </a:r>
            <a:r>
              <a:rPr sz="1500" spc="130" dirty="0">
                <a:latin typeface="Palatino Linotype"/>
                <a:cs typeface="Palatino Linotype"/>
              </a:rPr>
              <a:t>  </a:t>
            </a:r>
            <a:r>
              <a:rPr sz="1500" dirty="0">
                <a:latin typeface="Palatino Linotype"/>
                <a:cs typeface="Palatino Linotype"/>
              </a:rPr>
              <a:t>Sed</a:t>
            </a:r>
            <a:r>
              <a:rPr sz="1500" spc="21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felis</a:t>
            </a:r>
            <a:r>
              <a:rPr sz="1500" spc="210" dirty="0">
                <a:latin typeface="Palatino Linotype"/>
                <a:cs typeface="Palatino Linotype"/>
              </a:rPr>
              <a:t> </a:t>
            </a:r>
            <a:r>
              <a:rPr sz="1500" spc="-10" dirty="0">
                <a:latin typeface="Palatino Linotype"/>
                <a:cs typeface="Palatino Linotype"/>
              </a:rPr>
              <a:t>erat, </a:t>
            </a:r>
            <a:r>
              <a:rPr sz="1500" dirty="0">
                <a:latin typeface="Palatino Linotype"/>
                <a:cs typeface="Palatino Linotype"/>
              </a:rPr>
              <a:t>ullamcorper</a:t>
            </a:r>
            <a:r>
              <a:rPr sz="1500" spc="45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in,</a:t>
            </a:r>
            <a:r>
              <a:rPr sz="1500" spc="5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dictum</a:t>
            </a:r>
            <a:r>
              <a:rPr sz="1500" spc="5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non,</a:t>
            </a:r>
            <a:r>
              <a:rPr sz="1500" spc="45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ultricies</a:t>
            </a:r>
            <a:r>
              <a:rPr sz="1500" spc="5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ut,</a:t>
            </a:r>
            <a:r>
              <a:rPr sz="1500" spc="5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lectus.</a:t>
            </a:r>
            <a:r>
              <a:rPr sz="1500" spc="155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Proin</a:t>
            </a:r>
            <a:r>
              <a:rPr sz="1500" spc="5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vel</a:t>
            </a:r>
            <a:r>
              <a:rPr sz="1500" spc="5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arcu</a:t>
            </a:r>
            <a:r>
              <a:rPr sz="1500" spc="45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a</a:t>
            </a:r>
            <a:r>
              <a:rPr sz="1500" spc="5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odio</a:t>
            </a:r>
            <a:r>
              <a:rPr sz="1500" spc="50" dirty="0">
                <a:latin typeface="Palatino Linotype"/>
                <a:cs typeface="Palatino Linotype"/>
              </a:rPr>
              <a:t> </a:t>
            </a:r>
            <a:r>
              <a:rPr sz="1500" spc="-10" dirty="0">
                <a:latin typeface="Palatino Linotype"/>
                <a:cs typeface="Palatino Linotype"/>
              </a:rPr>
              <a:t>lobortis </a:t>
            </a:r>
            <a:r>
              <a:rPr sz="1500" dirty="0">
                <a:latin typeface="Palatino Linotype"/>
                <a:cs typeface="Palatino Linotype"/>
              </a:rPr>
              <a:t>euismod.</a:t>
            </a:r>
            <a:r>
              <a:rPr sz="1500" spc="155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Vestibulum</a:t>
            </a:r>
            <a:r>
              <a:rPr sz="1500" spc="15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ante</a:t>
            </a:r>
            <a:r>
              <a:rPr sz="1500" spc="1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ipsum</a:t>
            </a:r>
            <a:r>
              <a:rPr sz="1500" spc="15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primis</a:t>
            </a:r>
            <a:r>
              <a:rPr sz="1500" spc="1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in</a:t>
            </a:r>
            <a:r>
              <a:rPr sz="1500" spc="15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faucibus</a:t>
            </a:r>
            <a:r>
              <a:rPr sz="1500" spc="1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orci</a:t>
            </a:r>
            <a:r>
              <a:rPr sz="1500" spc="15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luctus</a:t>
            </a:r>
            <a:r>
              <a:rPr sz="1500" spc="1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et</a:t>
            </a:r>
            <a:r>
              <a:rPr sz="1500" spc="1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ultrices</a:t>
            </a:r>
            <a:r>
              <a:rPr sz="1500" spc="15" dirty="0">
                <a:latin typeface="Palatino Linotype"/>
                <a:cs typeface="Palatino Linotype"/>
              </a:rPr>
              <a:t> </a:t>
            </a:r>
            <a:r>
              <a:rPr sz="1500" spc="-25" dirty="0">
                <a:latin typeface="Palatino Linotype"/>
                <a:cs typeface="Palatino Linotype"/>
              </a:rPr>
              <a:t>po- </a:t>
            </a:r>
            <a:r>
              <a:rPr sz="1500" dirty="0">
                <a:latin typeface="Palatino Linotype"/>
                <a:cs typeface="Palatino Linotype"/>
              </a:rPr>
              <a:t>suere</a:t>
            </a:r>
            <a:r>
              <a:rPr sz="1500" spc="13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cubilia</a:t>
            </a:r>
            <a:r>
              <a:rPr sz="1500" spc="13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Curae;</a:t>
            </a:r>
            <a:r>
              <a:rPr sz="1500" spc="175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Proin</a:t>
            </a:r>
            <a:r>
              <a:rPr sz="1500" spc="13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ut</a:t>
            </a:r>
            <a:r>
              <a:rPr sz="1500" spc="13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est.</a:t>
            </a:r>
            <a:r>
              <a:rPr sz="1500" spc="39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Aliquam</a:t>
            </a:r>
            <a:r>
              <a:rPr sz="1500" spc="13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odio.</a:t>
            </a:r>
            <a:r>
              <a:rPr sz="1500" spc="39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Pellentesque</a:t>
            </a:r>
            <a:r>
              <a:rPr sz="1500" spc="13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massa</a:t>
            </a:r>
            <a:r>
              <a:rPr sz="1500" spc="130" dirty="0">
                <a:latin typeface="Palatino Linotype"/>
                <a:cs typeface="Palatino Linotype"/>
              </a:rPr>
              <a:t> </a:t>
            </a:r>
            <a:r>
              <a:rPr sz="1500" spc="-10" dirty="0">
                <a:latin typeface="Palatino Linotype"/>
                <a:cs typeface="Palatino Linotype"/>
              </a:rPr>
              <a:t>turpis, </a:t>
            </a:r>
            <a:r>
              <a:rPr sz="1500" dirty="0">
                <a:latin typeface="Palatino Linotype"/>
                <a:cs typeface="Palatino Linotype"/>
              </a:rPr>
              <a:t>cursus</a:t>
            </a:r>
            <a:r>
              <a:rPr sz="1500" spc="9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eu,</a:t>
            </a:r>
            <a:r>
              <a:rPr sz="1500" spc="95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euismod</a:t>
            </a:r>
            <a:r>
              <a:rPr sz="1500" spc="95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nec,</a:t>
            </a:r>
            <a:r>
              <a:rPr sz="1500" spc="95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tempor</a:t>
            </a:r>
            <a:r>
              <a:rPr sz="1500" spc="9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congue,</a:t>
            </a:r>
            <a:r>
              <a:rPr sz="1500" spc="95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nulla.</a:t>
            </a:r>
            <a:r>
              <a:rPr sz="1500" spc="225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Duis</a:t>
            </a:r>
            <a:r>
              <a:rPr sz="1500" spc="95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viverra</a:t>
            </a:r>
            <a:r>
              <a:rPr sz="1500" spc="95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gravida</a:t>
            </a:r>
            <a:r>
              <a:rPr sz="1500" spc="95" dirty="0">
                <a:latin typeface="Palatino Linotype"/>
                <a:cs typeface="Palatino Linotype"/>
              </a:rPr>
              <a:t> </a:t>
            </a:r>
            <a:r>
              <a:rPr sz="1500" spc="-10" dirty="0">
                <a:latin typeface="Palatino Linotype"/>
                <a:cs typeface="Palatino Linotype"/>
              </a:rPr>
              <a:t>mauris. </a:t>
            </a:r>
            <a:r>
              <a:rPr sz="1500" dirty="0">
                <a:latin typeface="Palatino Linotype"/>
                <a:cs typeface="Palatino Linotype"/>
              </a:rPr>
              <a:t>Cras</a:t>
            </a:r>
            <a:r>
              <a:rPr sz="1500" spc="75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tincidunt.</a:t>
            </a:r>
            <a:r>
              <a:rPr sz="1500" spc="20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Curabitur</a:t>
            </a:r>
            <a:r>
              <a:rPr sz="1500" spc="8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eros</a:t>
            </a:r>
            <a:r>
              <a:rPr sz="1500" spc="75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ligula,</a:t>
            </a:r>
            <a:r>
              <a:rPr sz="1500" spc="8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varius</a:t>
            </a:r>
            <a:r>
              <a:rPr sz="1500" spc="8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ut,</a:t>
            </a:r>
            <a:r>
              <a:rPr sz="1500" spc="8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pulvinar</a:t>
            </a:r>
            <a:r>
              <a:rPr sz="1500" spc="8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in,</a:t>
            </a:r>
            <a:r>
              <a:rPr sz="1500" spc="8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cursus</a:t>
            </a:r>
            <a:r>
              <a:rPr sz="1500" spc="75" dirty="0">
                <a:latin typeface="Palatino Linotype"/>
                <a:cs typeface="Palatino Linotype"/>
              </a:rPr>
              <a:t> </a:t>
            </a:r>
            <a:r>
              <a:rPr sz="1500" spc="-10" dirty="0">
                <a:latin typeface="Palatino Linotype"/>
                <a:cs typeface="Palatino Linotype"/>
              </a:rPr>
              <a:t>faucibus, augue.</a:t>
            </a:r>
            <a:endParaRPr sz="1500" dirty="0">
              <a:latin typeface="Palatino Linotype"/>
              <a:cs typeface="Palatino Linotype"/>
            </a:endParaRPr>
          </a:p>
        </p:txBody>
      </p:sp>
      <p:sp>
        <p:nvSpPr>
          <p:cNvPr id="17" name="object 18">
            <a:extLst>
              <a:ext uri="{FF2B5EF4-FFF2-40B4-BE49-F238E27FC236}">
                <a16:creationId xmlns:a16="http://schemas.microsoft.com/office/drawing/2014/main" id="{5554E3B2-94DE-6471-22E2-5437D4D456F7}"/>
              </a:ext>
            </a:extLst>
          </p:cNvPr>
          <p:cNvSpPr txBox="1"/>
          <p:nvPr/>
        </p:nvSpPr>
        <p:spPr>
          <a:xfrm>
            <a:off x="7852188" y="14793368"/>
            <a:ext cx="6575425" cy="183255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pt-BR" sz="2400" b="1" spc="-10" dirty="0" err="1">
                <a:solidFill>
                  <a:srgbClr val="000077"/>
                </a:solidFill>
                <a:latin typeface="Palatino Linotype"/>
                <a:cs typeface="Palatino Linotype"/>
              </a:rPr>
              <a:t>Acknowledgement</a:t>
            </a:r>
            <a:endParaRPr lang="pt-BR" sz="2400" dirty="0">
              <a:latin typeface="Palatino Linotype"/>
              <a:cs typeface="Palatino Linotype"/>
            </a:endParaRPr>
          </a:p>
          <a:p>
            <a:pPr marL="12700" marR="5080" algn="just">
              <a:lnSpc>
                <a:spcPts val="1580"/>
              </a:lnSpc>
              <a:spcBef>
                <a:spcPts val="1710"/>
              </a:spcBef>
            </a:pPr>
            <a:r>
              <a:rPr sz="1500" dirty="0">
                <a:latin typeface="Palatino Linotype"/>
                <a:cs typeface="Palatino Linotype"/>
              </a:rPr>
              <a:t>Aenean</a:t>
            </a:r>
            <a:r>
              <a:rPr sz="1500" spc="35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laoreet</a:t>
            </a:r>
            <a:r>
              <a:rPr sz="1500" spc="4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aliquam</a:t>
            </a:r>
            <a:r>
              <a:rPr sz="1500" spc="3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orci.</a:t>
            </a:r>
            <a:r>
              <a:rPr sz="1500" spc="185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Nunc</a:t>
            </a:r>
            <a:r>
              <a:rPr sz="1500" spc="4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interdum</a:t>
            </a:r>
            <a:r>
              <a:rPr sz="1500" spc="4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elementum</a:t>
            </a:r>
            <a:r>
              <a:rPr sz="1500" spc="35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urna.</a:t>
            </a:r>
            <a:r>
              <a:rPr sz="1500" spc="19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Quisque</a:t>
            </a:r>
            <a:r>
              <a:rPr sz="1500" spc="35" dirty="0">
                <a:latin typeface="Palatino Linotype"/>
                <a:cs typeface="Palatino Linotype"/>
              </a:rPr>
              <a:t> </a:t>
            </a:r>
            <a:r>
              <a:rPr sz="1500" spc="-10" dirty="0">
                <a:latin typeface="Palatino Linotype"/>
                <a:cs typeface="Palatino Linotype"/>
              </a:rPr>
              <a:t>erat. </a:t>
            </a:r>
            <a:r>
              <a:rPr sz="1500" dirty="0">
                <a:latin typeface="Palatino Linotype"/>
                <a:cs typeface="Palatino Linotype"/>
              </a:rPr>
              <a:t>Nullam</a:t>
            </a:r>
            <a:r>
              <a:rPr sz="1500" spc="14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tempor</a:t>
            </a:r>
            <a:r>
              <a:rPr sz="1500" spc="145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neque.</a:t>
            </a:r>
            <a:r>
              <a:rPr sz="1500" spc="405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Maecenas</a:t>
            </a:r>
            <a:r>
              <a:rPr sz="1500" spc="145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velit</a:t>
            </a:r>
            <a:r>
              <a:rPr sz="1500" spc="14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nibh,</a:t>
            </a:r>
            <a:r>
              <a:rPr sz="1500" spc="165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scelerisque</a:t>
            </a:r>
            <a:r>
              <a:rPr sz="1500" spc="145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a,</a:t>
            </a:r>
            <a:r>
              <a:rPr sz="1500" spc="165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consequat</a:t>
            </a:r>
            <a:r>
              <a:rPr sz="1500" spc="145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ut,</a:t>
            </a:r>
            <a:r>
              <a:rPr sz="1500" spc="165" dirty="0">
                <a:latin typeface="Palatino Linotype"/>
                <a:cs typeface="Palatino Linotype"/>
              </a:rPr>
              <a:t> </a:t>
            </a:r>
            <a:r>
              <a:rPr sz="1500" spc="-25" dirty="0">
                <a:latin typeface="Palatino Linotype"/>
                <a:cs typeface="Palatino Linotype"/>
              </a:rPr>
              <a:t>vi- </a:t>
            </a:r>
            <a:r>
              <a:rPr sz="1500" dirty="0">
                <a:latin typeface="Palatino Linotype"/>
                <a:cs typeface="Palatino Linotype"/>
              </a:rPr>
              <a:t>verra</a:t>
            </a:r>
            <a:r>
              <a:rPr sz="1500" spc="215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in,</a:t>
            </a:r>
            <a:r>
              <a:rPr sz="1500" spc="26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enim.</a:t>
            </a:r>
            <a:r>
              <a:rPr sz="1500" spc="145" dirty="0">
                <a:latin typeface="Palatino Linotype"/>
                <a:cs typeface="Palatino Linotype"/>
              </a:rPr>
              <a:t>  </a:t>
            </a:r>
            <a:r>
              <a:rPr sz="1500" dirty="0">
                <a:latin typeface="Palatino Linotype"/>
                <a:cs typeface="Palatino Linotype"/>
              </a:rPr>
              <a:t>Duis</a:t>
            </a:r>
            <a:r>
              <a:rPr sz="1500" spc="22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magna.</a:t>
            </a:r>
            <a:r>
              <a:rPr sz="1500" spc="145" dirty="0">
                <a:latin typeface="Palatino Linotype"/>
                <a:cs typeface="Palatino Linotype"/>
              </a:rPr>
              <a:t>  </a:t>
            </a:r>
            <a:r>
              <a:rPr sz="1500" dirty="0">
                <a:latin typeface="Palatino Linotype"/>
                <a:cs typeface="Palatino Linotype"/>
              </a:rPr>
              <a:t>Donec</a:t>
            </a:r>
            <a:r>
              <a:rPr sz="1500" spc="225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odio</a:t>
            </a:r>
            <a:r>
              <a:rPr sz="1500" spc="22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neque,</a:t>
            </a:r>
            <a:r>
              <a:rPr sz="1500" spc="254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tristique</a:t>
            </a:r>
            <a:r>
              <a:rPr sz="1500" spc="22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et,</a:t>
            </a:r>
            <a:r>
              <a:rPr sz="1500" spc="26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tincidunt</a:t>
            </a:r>
            <a:r>
              <a:rPr sz="1500" spc="220" dirty="0">
                <a:latin typeface="Palatino Linotype"/>
                <a:cs typeface="Palatino Linotype"/>
              </a:rPr>
              <a:t> </a:t>
            </a:r>
            <a:r>
              <a:rPr sz="1500" spc="-25" dirty="0">
                <a:latin typeface="Palatino Linotype"/>
                <a:cs typeface="Palatino Linotype"/>
              </a:rPr>
              <a:t>eu, </a:t>
            </a:r>
            <a:r>
              <a:rPr sz="1500" dirty="0">
                <a:latin typeface="Palatino Linotype"/>
                <a:cs typeface="Palatino Linotype"/>
              </a:rPr>
              <a:t>rhoncus</a:t>
            </a:r>
            <a:r>
              <a:rPr sz="1500" spc="245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ac,</a:t>
            </a:r>
            <a:r>
              <a:rPr sz="1500" spc="295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nunc.</a:t>
            </a:r>
            <a:r>
              <a:rPr sz="1500" spc="185" dirty="0">
                <a:latin typeface="Palatino Linotype"/>
                <a:cs typeface="Palatino Linotype"/>
              </a:rPr>
              <a:t>  </a:t>
            </a:r>
            <a:r>
              <a:rPr sz="1500" dirty="0">
                <a:latin typeface="Palatino Linotype"/>
                <a:cs typeface="Palatino Linotype"/>
              </a:rPr>
              <a:t>Mauris</a:t>
            </a:r>
            <a:r>
              <a:rPr sz="1500" spc="254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malesuada</a:t>
            </a:r>
            <a:r>
              <a:rPr sz="1500" spc="245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malesuada</a:t>
            </a:r>
            <a:r>
              <a:rPr sz="1500" spc="25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elit.</a:t>
            </a:r>
            <a:r>
              <a:rPr sz="1500" spc="185" dirty="0">
                <a:latin typeface="Palatino Linotype"/>
                <a:cs typeface="Palatino Linotype"/>
              </a:rPr>
              <a:t>  </a:t>
            </a:r>
            <a:r>
              <a:rPr sz="1500" dirty="0">
                <a:latin typeface="Palatino Linotype"/>
                <a:cs typeface="Palatino Linotype"/>
              </a:rPr>
              <a:t>Etiam</a:t>
            </a:r>
            <a:r>
              <a:rPr sz="1500" spc="25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lacus</a:t>
            </a:r>
            <a:r>
              <a:rPr sz="1500" spc="250" dirty="0">
                <a:latin typeface="Palatino Linotype"/>
                <a:cs typeface="Palatino Linotype"/>
              </a:rPr>
              <a:t> </a:t>
            </a:r>
            <a:r>
              <a:rPr sz="1500" spc="-10" dirty="0">
                <a:latin typeface="Palatino Linotype"/>
                <a:cs typeface="Palatino Linotype"/>
              </a:rPr>
              <a:t>mauris, </a:t>
            </a:r>
            <a:r>
              <a:rPr sz="1500" dirty="0">
                <a:latin typeface="Palatino Linotype"/>
                <a:cs typeface="Palatino Linotype"/>
              </a:rPr>
              <a:t>pretium</a:t>
            </a:r>
            <a:r>
              <a:rPr sz="1500" spc="8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vel,</a:t>
            </a:r>
            <a:r>
              <a:rPr sz="1500" spc="8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blandit</a:t>
            </a:r>
            <a:r>
              <a:rPr sz="1500" spc="8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in,</a:t>
            </a:r>
            <a:r>
              <a:rPr sz="1500" spc="8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ultricies</a:t>
            </a:r>
            <a:r>
              <a:rPr sz="1500" spc="85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id,</a:t>
            </a:r>
            <a:r>
              <a:rPr sz="1500" spc="8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libero.</a:t>
            </a:r>
            <a:r>
              <a:rPr sz="1500" spc="21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Phasellus</a:t>
            </a:r>
            <a:r>
              <a:rPr sz="1500" spc="8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bibendum</a:t>
            </a:r>
            <a:r>
              <a:rPr sz="1500" spc="8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erat</a:t>
            </a:r>
            <a:r>
              <a:rPr sz="1500" spc="8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ut</a:t>
            </a:r>
            <a:r>
              <a:rPr sz="1500" spc="85" dirty="0">
                <a:latin typeface="Palatino Linotype"/>
                <a:cs typeface="Palatino Linotype"/>
              </a:rPr>
              <a:t> </a:t>
            </a:r>
            <a:r>
              <a:rPr sz="1500" spc="-20" dirty="0">
                <a:latin typeface="Palatino Linotype"/>
                <a:cs typeface="Palatino Linotype"/>
              </a:rPr>
              <a:t>diam. </a:t>
            </a:r>
            <a:r>
              <a:rPr sz="1500" dirty="0">
                <a:latin typeface="Palatino Linotype"/>
                <a:cs typeface="Palatino Linotype"/>
              </a:rPr>
              <a:t>In</a:t>
            </a:r>
            <a:r>
              <a:rPr sz="1500" spc="75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congue</a:t>
            </a:r>
            <a:r>
              <a:rPr sz="1500" spc="8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imperdiet</a:t>
            </a:r>
            <a:r>
              <a:rPr sz="1500" spc="80" dirty="0">
                <a:latin typeface="Palatino Linotype"/>
                <a:cs typeface="Palatino Linotype"/>
              </a:rPr>
              <a:t> </a:t>
            </a:r>
            <a:r>
              <a:rPr sz="1500" spc="-10" dirty="0">
                <a:latin typeface="Palatino Linotype"/>
                <a:cs typeface="Palatino Linotype"/>
              </a:rPr>
              <a:t>lectus.</a:t>
            </a:r>
            <a:endParaRPr sz="1500" dirty="0">
              <a:latin typeface="Palatino Linotype"/>
              <a:cs typeface="Palatino Linotype"/>
            </a:endParaRPr>
          </a:p>
        </p:txBody>
      </p:sp>
      <p:sp>
        <p:nvSpPr>
          <p:cNvPr id="18" name="object 19">
            <a:extLst>
              <a:ext uri="{FF2B5EF4-FFF2-40B4-BE49-F238E27FC236}">
                <a16:creationId xmlns:a16="http://schemas.microsoft.com/office/drawing/2014/main" id="{9A65D472-623E-9E36-ADB1-32365C409DCB}"/>
              </a:ext>
            </a:extLst>
          </p:cNvPr>
          <p:cNvSpPr txBox="1"/>
          <p:nvPr/>
        </p:nvSpPr>
        <p:spPr>
          <a:xfrm>
            <a:off x="7852188" y="16893303"/>
            <a:ext cx="6575425" cy="162813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00" b="1" spc="55" dirty="0">
                <a:solidFill>
                  <a:srgbClr val="000077"/>
                </a:solidFill>
                <a:latin typeface="Palatino Linotype"/>
                <a:cs typeface="Palatino Linotype"/>
              </a:rPr>
              <a:t>R</a:t>
            </a:r>
            <a:r>
              <a:rPr lang="pt-BR" sz="2400" b="1" spc="55" dirty="0" err="1">
                <a:solidFill>
                  <a:srgbClr val="000077"/>
                </a:solidFill>
                <a:latin typeface="Palatino Linotype"/>
                <a:cs typeface="Palatino Linotype"/>
              </a:rPr>
              <a:t>eferences</a:t>
            </a:r>
            <a:endParaRPr lang="da-DK" sz="2400" dirty="0">
              <a:latin typeface="Palatino Linotype"/>
              <a:cs typeface="Palatino Linotype"/>
            </a:endParaRPr>
          </a:p>
          <a:p>
            <a:pPr marL="267970" indent="-255270">
              <a:lnSpc>
                <a:spcPct val="100000"/>
              </a:lnSpc>
              <a:spcBef>
                <a:spcPts val="1245"/>
              </a:spcBef>
              <a:buFont typeface="Palatino Linotype"/>
              <a:buAutoNum type="arabicPlain"/>
              <a:tabLst>
                <a:tab pos="267970" algn="l"/>
              </a:tabLst>
            </a:pPr>
            <a:r>
              <a:rPr lang="da-DK" sz="1500" spc="-75" dirty="0">
                <a:latin typeface="Palatino Linotype"/>
                <a:cs typeface="Palatino Linotype"/>
              </a:rPr>
              <a:t>F.</a:t>
            </a:r>
            <a:r>
              <a:rPr lang="da-DK" sz="1500" spc="40" dirty="0">
                <a:latin typeface="Palatino Linotype"/>
                <a:cs typeface="Palatino Linotype"/>
              </a:rPr>
              <a:t> </a:t>
            </a:r>
            <a:r>
              <a:rPr lang="da-DK" sz="1500" dirty="0">
                <a:latin typeface="Palatino Linotype"/>
                <a:cs typeface="Palatino Linotype"/>
              </a:rPr>
              <a:t>Chollet</a:t>
            </a:r>
            <a:r>
              <a:rPr lang="da-DK" sz="1500" spc="40" dirty="0">
                <a:latin typeface="Palatino Linotype"/>
                <a:cs typeface="Palatino Linotype"/>
              </a:rPr>
              <a:t> </a:t>
            </a:r>
            <a:r>
              <a:rPr lang="da-DK" sz="1500" dirty="0">
                <a:latin typeface="Palatino Linotype"/>
                <a:cs typeface="Palatino Linotype"/>
              </a:rPr>
              <a:t>et</a:t>
            </a:r>
            <a:r>
              <a:rPr lang="da-DK" sz="1500" spc="45" dirty="0">
                <a:latin typeface="Palatino Linotype"/>
                <a:cs typeface="Palatino Linotype"/>
              </a:rPr>
              <a:t> </a:t>
            </a:r>
            <a:r>
              <a:rPr lang="da-DK" sz="1500" dirty="0">
                <a:latin typeface="Palatino Linotype"/>
                <a:cs typeface="Palatino Linotype"/>
              </a:rPr>
              <a:t>al.</a:t>
            </a:r>
            <a:r>
              <a:rPr lang="da-DK" sz="1500" spc="195" dirty="0">
                <a:latin typeface="Palatino Linotype"/>
                <a:cs typeface="Palatino Linotype"/>
              </a:rPr>
              <a:t> </a:t>
            </a:r>
            <a:r>
              <a:rPr lang="da-DK" sz="1500" dirty="0">
                <a:latin typeface="Palatino Linotype"/>
                <a:cs typeface="Palatino Linotype"/>
              </a:rPr>
              <a:t>Keras.</a:t>
            </a:r>
            <a:r>
              <a:rPr lang="da-DK" sz="1500" spc="190" dirty="0">
                <a:latin typeface="Palatino Linotype"/>
                <a:cs typeface="Palatino Linotype"/>
              </a:rPr>
              <a:t> </a:t>
            </a:r>
            <a:r>
              <a:rPr lang="da-DK" sz="1500" dirty="0">
                <a:latin typeface="Courier New"/>
                <a:cs typeface="Courier New"/>
                <a:hlinkClick r:id="rId8"/>
              </a:rPr>
              <a:t>https://github.com/fchollet/keras</a:t>
            </a:r>
            <a:r>
              <a:rPr lang="da-DK" sz="1500" dirty="0">
                <a:latin typeface="Palatino Linotype"/>
                <a:cs typeface="Palatino Linotype"/>
              </a:rPr>
              <a:t>,</a:t>
            </a:r>
            <a:r>
              <a:rPr lang="da-DK" sz="1500" spc="55" dirty="0">
                <a:latin typeface="Palatino Linotype"/>
                <a:cs typeface="Palatino Linotype"/>
              </a:rPr>
              <a:t> </a:t>
            </a:r>
            <a:r>
              <a:rPr lang="da-DK" sz="1500" spc="-10" dirty="0">
                <a:latin typeface="Palatino Linotype"/>
                <a:cs typeface="Palatino Linotype"/>
              </a:rPr>
              <a:t>2015.</a:t>
            </a:r>
            <a:endParaRPr lang="da-DK" sz="1500" dirty="0">
              <a:latin typeface="Palatino Linotype"/>
              <a:cs typeface="Palatino Linotype"/>
            </a:endParaRPr>
          </a:p>
          <a:p>
            <a:pPr marL="267335" marR="5080" indent="-255270" algn="just">
              <a:lnSpc>
                <a:spcPts val="1580"/>
              </a:lnSpc>
              <a:spcBef>
                <a:spcPts val="385"/>
              </a:spcBef>
              <a:buAutoNum type="arabicPlain"/>
              <a:tabLst>
                <a:tab pos="268605" algn="l"/>
              </a:tabLst>
            </a:pPr>
            <a:r>
              <a:rPr sz="1500" dirty="0">
                <a:latin typeface="Palatino Linotype"/>
                <a:cs typeface="Palatino Linotype"/>
              </a:rPr>
              <a:t>R.</a:t>
            </a:r>
            <a:r>
              <a:rPr sz="1500" spc="85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Just,</a:t>
            </a:r>
            <a:r>
              <a:rPr sz="1500" spc="95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D.</a:t>
            </a:r>
            <a:r>
              <a:rPr sz="1500" spc="85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Jalali,</a:t>
            </a:r>
            <a:r>
              <a:rPr sz="1500" spc="95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and</a:t>
            </a:r>
            <a:r>
              <a:rPr sz="1500" spc="85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M.</a:t>
            </a:r>
            <a:r>
              <a:rPr sz="1500" spc="85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D.</a:t>
            </a:r>
            <a:r>
              <a:rPr sz="1500" spc="85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Ernst.</a:t>
            </a:r>
            <a:r>
              <a:rPr sz="1500" spc="36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Defects4j:</a:t>
            </a:r>
            <a:r>
              <a:rPr sz="1500" spc="229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A</a:t>
            </a:r>
            <a:r>
              <a:rPr sz="1500" spc="85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database</a:t>
            </a:r>
            <a:r>
              <a:rPr sz="1500" spc="85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of</a:t>
            </a:r>
            <a:r>
              <a:rPr sz="1500" spc="85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existing</a:t>
            </a:r>
            <a:r>
              <a:rPr sz="1500" spc="85" dirty="0">
                <a:latin typeface="Palatino Linotype"/>
                <a:cs typeface="Palatino Linotype"/>
              </a:rPr>
              <a:t> </a:t>
            </a:r>
            <a:r>
              <a:rPr sz="1500" spc="-10" dirty="0">
                <a:latin typeface="Palatino Linotype"/>
                <a:cs typeface="Palatino Linotype"/>
              </a:rPr>
              <a:t>faults 	</a:t>
            </a:r>
            <a:r>
              <a:rPr sz="1500" dirty="0">
                <a:latin typeface="Palatino Linotype"/>
                <a:cs typeface="Palatino Linotype"/>
              </a:rPr>
              <a:t>to</a:t>
            </a:r>
            <a:r>
              <a:rPr sz="1500" spc="35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enable</a:t>
            </a:r>
            <a:r>
              <a:rPr sz="1500" spc="35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controlled</a:t>
            </a:r>
            <a:r>
              <a:rPr sz="1500" spc="35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testing</a:t>
            </a:r>
            <a:r>
              <a:rPr sz="1500" spc="35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studies</a:t>
            </a:r>
            <a:r>
              <a:rPr sz="1500" spc="35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for</a:t>
            </a:r>
            <a:r>
              <a:rPr sz="1500" spc="4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java</a:t>
            </a:r>
            <a:r>
              <a:rPr sz="1500" spc="35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programs.</a:t>
            </a:r>
            <a:r>
              <a:rPr sz="1500" spc="20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In</a:t>
            </a:r>
            <a:r>
              <a:rPr sz="1500" spc="35" dirty="0">
                <a:latin typeface="Palatino Linotype"/>
                <a:cs typeface="Palatino Linotype"/>
              </a:rPr>
              <a:t> </a:t>
            </a:r>
            <a:r>
              <a:rPr sz="1500" i="1" dirty="0">
                <a:latin typeface="Palatino Linotype"/>
                <a:cs typeface="Palatino Linotype"/>
              </a:rPr>
              <a:t>Proceedings</a:t>
            </a:r>
            <a:r>
              <a:rPr sz="1500" i="1" spc="35" dirty="0">
                <a:latin typeface="Palatino Linotype"/>
                <a:cs typeface="Palatino Linotype"/>
              </a:rPr>
              <a:t> </a:t>
            </a:r>
            <a:r>
              <a:rPr sz="1500" i="1" dirty="0">
                <a:latin typeface="Palatino Linotype"/>
                <a:cs typeface="Palatino Linotype"/>
              </a:rPr>
              <a:t>of</a:t>
            </a:r>
            <a:r>
              <a:rPr sz="1500" i="1" spc="35" dirty="0">
                <a:latin typeface="Palatino Linotype"/>
                <a:cs typeface="Palatino Linotype"/>
              </a:rPr>
              <a:t> </a:t>
            </a:r>
            <a:r>
              <a:rPr sz="1500" i="1" spc="-25" dirty="0">
                <a:latin typeface="Palatino Linotype"/>
                <a:cs typeface="Palatino Linotype"/>
              </a:rPr>
              <a:t>the 	</a:t>
            </a:r>
            <a:r>
              <a:rPr sz="1500" i="1" dirty="0">
                <a:latin typeface="Palatino Linotype"/>
                <a:cs typeface="Palatino Linotype"/>
              </a:rPr>
              <a:t>2014</a:t>
            </a:r>
            <a:r>
              <a:rPr sz="1500" i="1" spc="70" dirty="0">
                <a:latin typeface="Palatino Linotype"/>
                <a:cs typeface="Palatino Linotype"/>
              </a:rPr>
              <a:t> </a:t>
            </a:r>
            <a:r>
              <a:rPr sz="1500" i="1" dirty="0">
                <a:latin typeface="Palatino Linotype"/>
                <a:cs typeface="Palatino Linotype"/>
              </a:rPr>
              <a:t>International</a:t>
            </a:r>
            <a:r>
              <a:rPr sz="1500" i="1" spc="75" dirty="0">
                <a:latin typeface="Palatino Linotype"/>
                <a:cs typeface="Palatino Linotype"/>
              </a:rPr>
              <a:t> </a:t>
            </a:r>
            <a:r>
              <a:rPr sz="1500" i="1" dirty="0">
                <a:latin typeface="Palatino Linotype"/>
                <a:cs typeface="Palatino Linotype"/>
              </a:rPr>
              <a:t>Symposium</a:t>
            </a:r>
            <a:r>
              <a:rPr sz="1500" i="1" spc="70" dirty="0">
                <a:latin typeface="Palatino Linotype"/>
                <a:cs typeface="Palatino Linotype"/>
              </a:rPr>
              <a:t> </a:t>
            </a:r>
            <a:r>
              <a:rPr sz="1500" i="1" dirty="0">
                <a:latin typeface="Palatino Linotype"/>
                <a:cs typeface="Palatino Linotype"/>
              </a:rPr>
              <a:t>on</a:t>
            </a:r>
            <a:r>
              <a:rPr sz="1500" i="1" spc="75" dirty="0">
                <a:latin typeface="Palatino Linotype"/>
                <a:cs typeface="Palatino Linotype"/>
              </a:rPr>
              <a:t> </a:t>
            </a:r>
            <a:r>
              <a:rPr sz="1500" i="1" dirty="0">
                <a:latin typeface="Palatino Linotype"/>
                <a:cs typeface="Palatino Linotype"/>
              </a:rPr>
              <a:t>Software</a:t>
            </a:r>
            <a:r>
              <a:rPr sz="1500" i="1" spc="75" dirty="0">
                <a:latin typeface="Palatino Linotype"/>
                <a:cs typeface="Palatino Linotype"/>
              </a:rPr>
              <a:t> </a:t>
            </a:r>
            <a:r>
              <a:rPr sz="1500" i="1" dirty="0">
                <a:latin typeface="Palatino Linotype"/>
                <a:cs typeface="Palatino Linotype"/>
              </a:rPr>
              <a:t>Testing</a:t>
            </a:r>
            <a:r>
              <a:rPr sz="1500" i="1" spc="70" dirty="0">
                <a:latin typeface="Palatino Linotype"/>
                <a:cs typeface="Palatino Linotype"/>
              </a:rPr>
              <a:t> </a:t>
            </a:r>
            <a:r>
              <a:rPr sz="1500" i="1" dirty="0">
                <a:latin typeface="Palatino Linotype"/>
                <a:cs typeface="Palatino Linotype"/>
              </a:rPr>
              <a:t>and</a:t>
            </a:r>
            <a:r>
              <a:rPr sz="1500" i="1" spc="75" dirty="0">
                <a:latin typeface="Palatino Linotype"/>
                <a:cs typeface="Palatino Linotype"/>
              </a:rPr>
              <a:t> </a:t>
            </a:r>
            <a:r>
              <a:rPr sz="1500" i="1" dirty="0">
                <a:latin typeface="Palatino Linotype"/>
                <a:cs typeface="Palatino Linotype"/>
              </a:rPr>
              <a:t>Analysis</a:t>
            </a:r>
            <a:r>
              <a:rPr sz="1500" dirty="0">
                <a:latin typeface="Palatino Linotype"/>
                <a:cs typeface="Palatino Linotype"/>
              </a:rPr>
              <a:t>,</a:t>
            </a:r>
            <a:r>
              <a:rPr sz="1500" spc="9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ISSTA</a:t>
            </a:r>
            <a:r>
              <a:rPr sz="1500" spc="75" dirty="0">
                <a:latin typeface="Palatino Linotype"/>
                <a:cs typeface="Palatino Linotype"/>
              </a:rPr>
              <a:t> </a:t>
            </a:r>
            <a:r>
              <a:rPr sz="1500" spc="-10" dirty="0">
                <a:latin typeface="Palatino Linotype"/>
                <a:cs typeface="Palatino Linotype"/>
              </a:rPr>
              <a:t>2014, 	</a:t>
            </a:r>
            <a:r>
              <a:rPr sz="1500" dirty="0">
                <a:latin typeface="Palatino Linotype"/>
                <a:cs typeface="Palatino Linotype"/>
              </a:rPr>
              <a:t>pages</a:t>
            </a:r>
            <a:r>
              <a:rPr sz="1500" spc="2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437–440,</a:t>
            </a:r>
            <a:r>
              <a:rPr sz="1500" spc="25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New</a:t>
            </a:r>
            <a:r>
              <a:rPr sz="1500" spc="25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York,</a:t>
            </a:r>
            <a:r>
              <a:rPr sz="1500" spc="20" dirty="0">
                <a:latin typeface="Palatino Linotype"/>
                <a:cs typeface="Palatino Linotype"/>
              </a:rPr>
              <a:t> </a:t>
            </a:r>
            <a:r>
              <a:rPr sz="1500" spc="-20" dirty="0">
                <a:latin typeface="Palatino Linotype"/>
                <a:cs typeface="Palatino Linotype"/>
              </a:rPr>
              <a:t>NY,</a:t>
            </a:r>
            <a:r>
              <a:rPr sz="1500" spc="25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USA,</a:t>
            </a:r>
            <a:r>
              <a:rPr sz="1500" spc="20" dirty="0">
                <a:latin typeface="Palatino Linotype"/>
                <a:cs typeface="Palatino Linotype"/>
              </a:rPr>
              <a:t> </a:t>
            </a:r>
            <a:r>
              <a:rPr sz="1500" dirty="0">
                <a:latin typeface="Palatino Linotype"/>
                <a:cs typeface="Palatino Linotype"/>
              </a:rPr>
              <a:t>2014.</a:t>
            </a:r>
            <a:r>
              <a:rPr sz="1500" spc="25" dirty="0">
                <a:latin typeface="Palatino Linotype"/>
                <a:cs typeface="Palatino Linotype"/>
              </a:rPr>
              <a:t> </a:t>
            </a:r>
            <a:r>
              <a:rPr sz="1500" spc="-20" dirty="0">
                <a:latin typeface="Palatino Linotype"/>
                <a:cs typeface="Palatino Linotype"/>
              </a:rPr>
              <a:t>ACM.</a:t>
            </a:r>
            <a:endParaRPr sz="1500" dirty="0">
              <a:latin typeface="Palatino Linotype"/>
              <a:cs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22600662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</TotalTime>
  <Words>1130</Words>
  <Application>Microsoft Office PowerPoint</Application>
  <PresentationFormat>Personalizar</PresentationFormat>
  <Paragraphs>38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8" baseType="lpstr">
      <vt:lpstr>Arial MT</vt:lpstr>
      <vt:lpstr>Arial</vt:lpstr>
      <vt:lpstr>Calibri</vt:lpstr>
      <vt:lpstr>Courier New</vt:lpstr>
      <vt:lpstr>Palatino Linotype</vt:lpstr>
      <vt:lpstr>Times New Roman</vt:lpstr>
      <vt:lpstr>Office Theme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André</dc:creator>
  <cp:lastModifiedBy>Arturo Forner</cp:lastModifiedBy>
  <cp:revision>10</cp:revision>
  <dcterms:created xsi:type="dcterms:W3CDTF">2024-04-01T16:43:51Z</dcterms:created>
  <dcterms:modified xsi:type="dcterms:W3CDTF">2024-11-14T00:15:59Z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2024-04-01T00:00:00Z</vt:filetime>
  </property>
  <property fmtid="{D5CDD505-2E9C-101B-9397-08002B2CF9AE}" pid="3" name="Creator">
    <vt:lpwstr>LaTeX with hyperref</vt:lpwstr>
  </property>
  <property fmtid="{D5CDD505-2E9C-101B-9397-08002B2CF9AE}" pid="4" name="LastSaved">
    <vt:filetime>2024-04-01T00:00:00Z</vt:filetime>
  </property>
  <property fmtid="{D5CDD505-2E9C-101B-9397-08002B2CF9AE}" pid="5" name="PTEX.Fullbanner">
    <vt:lpwstr>This is pdfTeX, Version 3.141592653-2.6-1.40.25 (TeX Live 2023) kpathsea version 6.3.5</vt:lpwstr>
  </property>
  <property fmtid="{D5CDD505-2E9C-101B-9397-08002B2CF9AE}" pid="6" name="Producer">
    <vt:lpwstr>pdfTeX-1.40.25</vt:lpwstr>
  </property>
</Properties>
</file>